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1305" r:id="rId2"/>
    <p:sldId id="1310" r:id="rId3"/>
    <p:sldId id="1308" r:id="rId4"/>
    <p:sldId id="1311" r:id="rId5"/>
    <p:sldId id="1312" r:id="rId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C755"/>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85"/>
    <p:restoredTop sz="96126"/>
  </p:normalViewPr>
  <p:slideViewPr>
    <p:cSldViewPr snapToGrid="0" snapToObjects="1">
      <p:cViewPr varScale="1">
        <p:scale>
          <a:sx n="160" d="100"/>
          <a:sy n="160" d="100"/>
        </p:scale>
        <p:origin x="20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A93C3D-931D-1348-A60A-497C08154404}" type="datetimeFigureOut">
              <a:rPr kumimoji="1" lang="ja-JP" altLang="en-US" smtClean="0"/>
              <a:t>2021/12/1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CD595A-04DE-FE4F-9771-57C4739D80D9}" type="slidenum">
              <a:rPr kumimoji="1" lang="ja-JP" altLang="en-US" smtClean="0"/>
              <a:t>‹#›</a:t>
            </a:fld>
            <a:endParaRPr kumimoji="1" lang="ja-JP" altLang="en-US"/>
          </a:p>
        </p:txBody>
      </p:sp>
    </p:spTree>
    <p:extLst>
      <p:ext uri="{BB962C8B-B14F-4D97-AF65-F5344CB8AC3E}">
        <p14:creationId xmlns:p14="http://schemas.microsoft.com/office/powerpoint/2010/main" val="11085969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7CD595A-04DE-FE4F-9771-57C4739D80D9}" type="slidenum">
              <a:rPr kumimoji="1" lang="ja-JP" altLang="en-US" smtClean="0"/>
              <a:t>1</a:t>
            </a:fld>
            <a:endParaRPr kumimoji="1" lang="ja-JP" altLang="en-US"/>
          </a:p>
        </p:txBody>
      </p:sp>
    </p:spTree>
    <p:extLst>
      <p:ext uri="{BB962C8B-B14F-4D97-AF65-F5344CB8AC3E}">
        <p14:creationId xmlns:p14="http://schemas.microsoft.com/office/powerpoint/2010/main" val="607815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rgbClr val="06C755"/>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B55F0B-9334-6648-B5B6-628D2E235A66}"/>
              </a:ext>
            </a:extLst>
          </p:cNvPr>
          <p:cNvSpPr>
            <a:spLocks noGrp="1"/>
          </p:cNvSpPr>
          <p:nvPr>
            <p:ph type="ctrTitle" hasCustomPrompt="1"/>
          </p:nvPr>
        </p:nvSpPr>
        <p:spPr>
          <a:xfrm>
            <a:off x="1524000" y="1284605"/>
            <a:ext cx="9144000" cy="2136775"/>
          </a:xfrm>
        </p:spPr>
        <p:txBody>
          <a:bodyPr anchor="b">
            <a:normAutofit/>
          </a:bodyPr>
          <a:lstStyle>
            <a:lvl1pPr algn="ctr">
              <a:defRPr sz="4000" b="1" baseline="0">
                <a:solidFill>
                  <a:schemeClr val="bg1"/>
                </a:solidFill>
                <a:latin typeface="PingFang HK" panose="020B0400000000000000" pitchFamily="34" charset="-120"/>
              </a:defRPr>
            </a:lvl1pPr>
          </a:lstStyle>
          <a:p>
            <a:r>
              <a:rPr kumimoji="1" lang="ja-JP" altLang="en-US"/>
              <a:t>タイトルの書式設定</a:t>
            </a:r>
          </a:p>
        </p:txBody>
      </p:sp>
      <p:sp>
        <p:nvSpPr>
          <p:cNvPr id="3" name="字幕 2">
            <a:extLst>
              <a:ext uri="{FF2B5EF4-FFF2-40B4-BE49-F238E27FC236}">
                <a16:creationId xmlns:a16="http://schemas.microsoft.com/office/drawing/2014/main" id="{61A3F0B1-AA89-C545-A204-594C4DAE0BE0}"/>
              </a:ext>
            </a:extLst>
          </p:cNvPr>
          <p:cNvSpPr>
            <a:spLocks noGrp="1"/>
          </p:cNvSpPr>
          <p:nvPr>
            <p:ph type="subTitle" idx="1"/>
          </p:nvPr>
        </p:nvSpPr>
        <p:spPr>
          <a:xfrm>
            <a:off x="1524000" y="3657600"/>
            <a:ext cx="9144000" cy="1600200"/>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pic>
        <p:nvPicPr>
          <p:cNvPr id="8" name="図 7">
            <a:extLst>
              <a:ext uri="{FF2B5EF4-FFF2-40B4-BE49-F238E27FC236}">
                <a16:creationId xmlns:a16="http://schemas.microsoft.com/office/drawing/2014/main" id="{D68A78BA-CD7A-094F-8FBC-2969917C8B9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86775" y="6352496"/>
            <a:ext cx="3422315" cy="319359"/>
          </a:xfrm>
          <a:prstGeom prst="rect">
            <a:avLst/>
          </a:prstGeom>
        </p:spPr>
      </p:pic>
      <p:pic>
        <p:nvPicPr>
          <p:cNvPr id="5" name="図 4" descr="挿絵 が含まれている画像&#10;&#10;自動的に生成された説明">
            <a:extLst>
              <a:ext uri="{FF2B5EF4-FFF2-40B4-BE49-F238E27FC236}">
                <a16:creationId xmlns:a16="http://schemas.microsoft.com/office/drawing/2014/main" id="{C96B94D6-0AB3-5C43-8BDE-01C760695B9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852828" y="1711710"/>
            <a:ext cx="2480841" cy="505710"/>
          </a:xfrm>
          <a:prstGeom prst="rect">
            <a:avLst/>
          </a:prstGeom>
        </p:spPr>
      </p:pic>
    </p:spTree>
    <p:extLst>
      <p:ext uri="{BB962C8B-B14F-4D97-AF65-F5344CB8AC3E}">
        <p14:creationId xmlns:p14="http://schemas.microsoft.com/office/powerpoint/2010/main" val="3863406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6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9A02374-6FF1-443D-B360-13FDE6048D3F}" type="datetimeFigureOut">
              <a:rPr kumimoji="1" lang="ja-JP" altLang="en-US" smtClean="0"/>
              <a:t>2021/12/1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1DCB7F3-95DB-4C8B-AF88-F84E39B14FB2}" type="slidenum">
              <a:rPr kumimoji="1" lang="ja-JP" altLang="en-US" smtClean="0"/>
              <a:t>‹#›</a:t>
            </a:fld>
            <a:endParaRPr kumimoji="1" lang="ja-JP" altLang="en-US"/>
          </a:p>
        </p:txBody>
      </p:sp>
    </p:spTree>
    <p:extLst>
      <p:ext uri="{BB962C8B-B14F-4D97-AF65-F5344CB8AC3E}">
        <p14:creationId xmlns:p14="http://schemas.microsoft.com/office/powerpoint/2010/main" val="817647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solidFill>
          <a:srgbClr val="06C755"/>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A04E43-CC17-2F4E-8D20-1E36E2F68EB0}"/>
              </a:ext>
            </a:extLst>
          </p:cNvPr>
          <p:cNvSpPr>
            <a:spLocks noGrp="1"/>
          </p:cNvSpPr>
          <p:nvPr>
            <p:ph type="title"/>
          </p:nvPr>
        </p:nvSpPr>
        <p:spPr>
          <a:xfrm>
            <a:off x="831850" y="1196046"/>
            <a:ext cx="10515600" cy="2232954"/>
          </a:xfrm>
        </p:spPr>
        <p:txBody>
          <a:bodyPr anchor="b">
            <a:normAutofit/>
          </a:bodyPr>
          <a:lstStyle>
            <a:lvl1pPr>
              <a:defRPr sz="4400" b="1">
                <a:solidFill>
                  <a:schemeClr val="bg1"/>
                </a:solidFill>
              </a:defRPr>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66F0FC8-F2EB-064A-99D4-884BDA6A8E7E}"/>
              </a:ext>
            </a:extLst>
          </p:cNvPr>
          <p:cNvSpPr>
            <a:spLocks noGrp="1"/>
          </p:cNvSpPr>
          <p:nvPr>
            <p:ph type="body" idx="1"/>
          </p:nvPr>
        </p:nvSpPr>
        <p:spPr>
          <a:xfrm>
            <a:off x="831850" y="3429000"/>
            <a:ext cx="10515600" cy="214695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9" name="スライド番号プレースホルダー 8">
            <a:extLst>
              <a:ext uri="{FF2B5EF4-FFF2-40B4-BE49-F238E27FC236}">
                <a16:creationId xmlns:a16="http://schemas.microsoft.com/office/drawing/2014/main" id="{CD16B677-00F2-364B-B7B9-82586B1AADA2}"/>
              </a:ext>
            </a:extLst>
          </p:cNvPr>
          <p:cNvSpPr>
            <a:spLocks noGrp="1"/>
          </p:cNvSpPr>
          <p:nvPr>
            <p:ph type="sldNum" sz="quarter" idx="12"/>
          </p:nvPr>
        </p:nvSpPr>
        <p:spPr/>
        <p:txBody>
          <a:bodyPr/>
          <a:lstStyle>
            <a:lvl1pPr>
              <a:defRPr>
                <a:solidFill>
                  <a:schemeClr val="bg1"/>
                </a:solidFill>
              </a:defRPr>
            </a:lvl1pPr>
          </a:lstStyle>
          <a:p>
            <a:fld id="{5ED0E408-EE97-9446-8986-7E86E73C221E}" type="slidenum">
              <a:rPr lang="en-US" altLang="ja-JP" smtClean="0"/>
              <a:pPr/>
              <a:t>‹#›</a:t>
            </a:fld>
            <a:endParaRPr lang="ja-JP" altLang="en-US"/>
          </a:p>
        </p:txBody>
      </p:sp>
    </p:spTree>
    <p:extLst>
      <p:ext uri="{BB962C8B-B14F-4D97-AF65-F5344CB8AC3E}">
        <p14:creationId xmlns:p14="http://schemas.microsoft.com/office/powerpoint/2010/main" val="2969496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B45132-1DF8-C74A-8F6C-8F06D9777A12}"/>
              </a:ext>
            </a:extLst>
          </p:cNvPr>
          <p:cNvSpPr>
            <a:spLocks noGrp="1"/>
          </p:cNvSpPr>
          <p:nvPr>
            <p:ph type="title"/>
          </p:nvPr>
        </p:nvSpPr>
        <p:spPr>
          <a:xfrm>
            <a:off x="838200" y="1083785"/>
            <a:ext cx="10515600" cy="398571"/>
          </a:xfrm>
        </p:spPr>
        <p:txBody>
          <a:bodyPr wrap="square" lIns="0" tIns="0" rIns="0" bIns="0">
            <a:spAutoFit/>
          </a:bodyPr>
          <a:lstStyle>
            <a:lvl1pPr>
              <a:defRPr sz="2800" b="1">
                <a:solidFill>
                  <a:srgbClr val="06C755"/>
                </a:solidFill>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5B5D79B-0951-D141-867F-D5FE865E93F7}"/>
              </a:ext>
            </a:extLst>
          </p:cNvPr>
          <p:cNvSpPr>
            <a:spLocks noGrp="1"/>
          </p:cNvSpPr>
          <p:nvPr>
            <p:ph idx="1" hasCustomPrompt="1"/>
          </p:nvPr>
        </p:nvSpPr>
        <p:spPr>
          <a:xfrm>
            <a:off x="838200" y="2143125"/>
            <a:ext cx="10515600" cy="4578349"/>
          </a:xfrm>
        </p:spPr>
        <p:txBody>
          <a:bodyPr lIns="0" tIns="0" rIns="0" bIns="0">
            <a:noAutofit/>
          </a:bodyPr>
          <a:lstStyle>
            <a:lvl1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200" baseline="0">
                <a:latin typeface="Meiryo UI" panose="020B0604030504040204" pitchFamily="34" charset="-128"/>
                <a:ea typeface="Meiryo UI" panose="020B0604030504040204" pitchFamily="34" charset="-128"/>
              </a:defRPr>
            </a:lvl1pPr>
            <a:lvl2pPr>
              <a:defRPr sz="1400" b="0" baseline="0">
                <a:latin typeface="Meiryo UI" panose="020B0604030504040204" pitchFamily="34" charset="-128"/>
                <a:ea typeface="Meiryo UI" panose="020B0604030504040204" pitchFamily="34" charset="-128"/>
              </a:defRPr>
            </a:lvl2pPr>
            <a:lvl3pPr>
              <a:defRPr sz="1400" b="0" baseline="0">
                <a:latin typeface="Meiryo UI" panose="020B0604030504040204" pitchFamily="34" charset="-128"/>
                <a:ea typeface="Meiryo UI" panose="020B0604030504040204" pitchFamily="34" charset="-128"/>
              </a:defRPr>
            </a:lvl3pPr>
            <a:lvl4pPr marL="1371600" indent="0">
              <a:buNone/>
              <a:defRPr baseline="0">
                <a:latin typeface="Meiryo UI" panose="020B0604030504040204" pitchFamily="34" charset="-128"/>
                <a:ea typeface="Meiryo UI" panose="020B0604030504040204" pitchFamily="34" charset="-128"/>
              </a:defRPr>
            </a:lvl4pPr>
            <a:lvl5pPr marL="1828800" indent="0">
              <a:buNone/>
              <a:defRPr sz="1400" baseline="0">
                <a:latin typeface="Meiryo UI" panose="020B0604030504040204" pitchFamily="34" charset="-128"/>
                <a:ea typeface="Meiryo UI" panose="020B0604030504040204" pitchFamily="34" charset="-128"/>
              </a:defRPr>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393734"/>
                </a:solidFill>
                <a:effectLst/>
                <a:uLnTx/>
                <a:uFillTx/>
                <a:latin typeface="Meiryo UI" panose="020B0604030504040204" pitchFamily="34" charset="-128"/>
                <a:ea typeface="Meiryo UI" panose="020B0604030504040204" pitchFamily="34" charset="-128"/>
                <a:cs typeface="+mn-cs"/>
              </a:rPr>
              <a:t>Works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a:ln>
                  <a:noFill/>
                </a:ln>
                <a:solidFill>
                  <a:srgbClr val="393734"/>
                </a:solidFill>
                <a:effectLst/>
                <a:uLnTx/>
                <a:uFillTx/>
                <a:latin typeface="Meiryo UI" panose="020B0604030504040204" pitchFamily="34" charset="-128"/>
                <a:ea typeface="Meiryo UI" panose="020B0604030504040204" pitchFamily="34" charset="-128"/>
                <a:cs typeface="+mn-cs"/>
              </a:rPr>
              <a:t>第 </a:t>
            </a:r>
            <a:r>
              <a:rPr kumimoji="1" lang="en-US" altLang="ja-JP" sz="1400" b="0" i="0" u="none" strike="noStrike" kern="1200" cap="none" spc="0" normalizeH="0" baseline="0" noProof="0" dirty="0">
                <a:ln>
                  <a:noFill/>
                </a:ln>
                <a:solidFill>
                  <a:srgbClr val="393734"/>
                </a:solidFill>
                <a:effectLst/>
                <a:uLnTx/>
                <a:uFillTx/>
                <a:latin typeface="Meiryo UI" panose="020B0604030504040204" pitchFamily="34" charset="-128"/>
                <a:ea typeface="Meiryo UI" panose="020B0604030504040204" pitchFamily="34" charset="-128"/>
                <a:cs typeface="+mn-cs"/>
              </a:rPr>
              <a:t>2</a:t>
            </a:r>
            <a:r>
              <a:rPr kumimoji="1" lang="ja-JP" altLang="en-US" sz="1400" b="0" i="0" u="none" strike="noStrike" kern="1200" cap="none" spc="0" normalizeH="0" baseline="0" noProof="0">
                <a:ln>
                  <a:noFill/>
                </a:ln>
                <a:solidFill>
                  <a:srgbClr val="393734"/>
                </a:solidFill>
                <a:effectLst/>
                <a:uLnTx/>
                <a:uFillTx/>
                <a:latin typeface="Meiryo UI" panose="020B0604030504040204" pitchFamily="34" charset="-128"/>
                <a:ea typeface="Meiryo UI" panose="020B0604030504040204" pitchFamily="34" charset="-128"/>
                <a:cs typeface="+mn-cs"/>
              </a:rPr>
              <a:t> レベル</a:t>
            </a:r>
          </a:p>
          <a:p>
            <a:pPr marL="8001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a:t>第 </a:t>
            </a:r>
            <a:r>
              <a:rPr kumimoji="1" lang="en-US" altLang="ja-JP" dirty="0"/>
              <a:t>3 </a:t>
            </a:r>
            <a:r>
              <a:rPr kumimoji="1" lang="ja-JP" altLang="en-US"/>
              <a:t>レベル</a:t>
            </a:r>
            <a:endParaRPr kumimoji="1" lang="en-US" altLang="ja-JP" dirty="0"/>
          </a:p>
          <a:p>
            <a:pPr lvl="2"/>
            <a:r>
              <a:rPr kumimoji="1" lang="ja-JP" altLang="en-US"/>
              <a:t>第 </a:t>
            </a:r>
            <a:r>
              <a:rPr kumimoji="1" lang="en-US" altLang="ja-JP" dirty="0"/>
              <a:t>4 </a:t>
            </a:r>
            <a:r>
              <a:rPr kumimoji="1" lang="ja-JP" altLang="en-US"/>
              <a:t>レベル</a:t>
            </a:r>
            <a:endParaRPr kumimoji="1" lang="en-US" altLang="ja-JP" dirty="0"/>
          </a:p>
        </p:txBody>
      </p:sp>
      <p:sp>
        <p:nvSpPr>
          <p:cNvPr id="6" name="スライド番号プレースホルダー 5">
            <a:extLst>
              <a:ext uri="{FF2B5EF4-FFF2-40B4-BE49-F238E27FC236}">
                <a16:creationId xmlns:a16="http://schemas.microsoft.com/office/drawing/2014/main" id="{7910936B-CEB3-CD4A-9371-56889D71E901}"/>
              </a:ext>
            </a:extLst>
          </p:cNvPr>
          <p:cNvSpPr>
            <a:spLocks noGrp="1"/>
          </p:cNvSpPr>
          <p:nvPr>
            <p:ph type="sldNum" sz="quarter" idx="12"/>
          </p:nvPr>
        </p:nvSpPr>
        <p:spPr/>
        <p:txBody>
          <a:bodyPr/>
          <a:lstStyle/>
          <a:p>
            <a:fld id="{5ED0E408-EE97-9446-8986-7E86E73C221E}" type="slidenum">
              <a:t>‹#›</a:t>
            </a:fld>
            <a:endParaRPr kumimoji="1" lang="ja-JP" altLang="en-US"/>
          </a:p>
        </p:txBody>
      </p:sp>
      <p:sp>
        <p:nvSpPr>
          <p:cNvPr id="8" name="직사각형 7">
            <a:extLst>
              <a:ext uri="{FF2B5EF4-FFF2-40B4-BE49-F238E27FC236}">
                <a16:creationId xmlns:a16="http://schemas.microsoft.com/office/drawing/2014/main" id="{03F49C61-8520-3B47-93F6-E69F0F65E383}"/>
              </a:ext>
            </a:extLst>
          </p:cNvPr>
          <p:cNvSpPr/>
          <p:nvPr userDrawn="1"/>
        </p:nvSpPr>
        <p:spPr>
          <a:xfrm>
            <a:off x="0" y="-1"/>
            <a:ext cx="12192000" cy="6143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ore-KR">
              <a:latin typeface="+mj-ea"/>
              <a:ea typeface="+mj-ea"/>
            </a:endParaRPr>
          </a:p>
        </p:txBody>
      </p:sp>
      <p:sp>
        <p:nvSpPr>
          <p:cNvPr id="18" name="字幕 2">
            <a:extLst>
              <a:ext uri="{FF2B5EF4-FFF2-40B4-BE49-F238E27FC236}">
                <a16:creationId xmlns:a16="http://schemas.microsoft.com/office/drawing/2014/main" id="{B5281926-8B87-BD47-9E69-580F2A7010E9}"/>
              </a:ext>
            </a:extLst>
          </p:cNvPr>
          <p:cNvSpPr>
            <a:spLocks noGrp="1"/>
          </p:cNvSpPr>
          <p:nvPr>
            <p:ph type="subTitle" idx="13"/>
          </p:nvPr>
        </p:nvSpPr>
        <p:spPr>
          <a:xfrm>
            <a:off x="838200" y="1529352"/>
            <a:ext cx="10515600" cy="416122"/>
          </a:xfrm>
        </p:spPr>
        <p:txBody>
          <a:bodyPr lIns="288000" rIns="0">
            <a:normAutofit/>
          </a:bodyPr>
          <a:lstStyle>
            <a:lvl1pPr marL="0" indent="0" algn="l">
              <a:buNone/>
              <a:defRPr sz="2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Tree>
    <p:extLst>
      <p:ext uri="{BB962C8B-B14F-4D97-AF65-F5344CB8AC3E}">
        <p14:creationId xmlns:p14="http://schemas.microsoft.com/office/powerpoint/2010/main" val="1020012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B45132-1DF8-C74A-8F6C-8F06D9777A12}"/>
              </a:ext>
            </a:extLst>
          </p:cNvPr>
          <p:cNvSpPr>
            <a:spLocks noGrp="1"/>
          </p:cNvSpPr>
          <p:nvPr>
            <p:ph type="title"/>
          </p:nvPr>
        </p:nvSpPr>
        <p:spPr>
          <a:xfrm>
            <a:off x="838200" y="1089738"/>
            <a:ext cx="10515600" cy="398571"/>
          </a:xfrm>
        </p:spPr>
        <p:txBody>
          <a:bodyPr lIns="0" tIns="0" rIns="0" bIns="0">
            <a:spAutoFit/>
          </a:bodyPr>
          <a:lstStyle>
            <a:lvl1pPr>
              <a:defRPr sz="2800" b="1">
                <a:solidFill>
                  <a:srgbClr val="06C755"/>
                </a:solidFill>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5B5D79B-0951-D141-867F-D5FE865E93F7}"/>
              </a:ext>
            </a:extLst>
          </p:cNvPr>
          <p:cNvSpPr>
            <a:spLocks noGrp="1"/>
          </p:cNvSpPr>
          <p:nvPr>
            <p:ph idx="1" hasCustomPrompt="1"/>
          </p:nvPr>
        </p:nvSpPr>
        <p:spPr>
          <a:xfrm>
            <a:off x="838200" y="1685925"/>
            <a:ext cx="10515600" cy="5035550"/>
          </a:xfrm>
        </p:spPr>
        <p:txBody>
          <a:bodyPr lIns="0" tIns="0" rIns="0" bIns="0">
            <a:noAutofit/>
          </a:bodyPr>
          <a:lstStyle>
            <a:lvl1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lvl1pPr>
            <a:lvl2pPr marL="80010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400"/>
            </a:lvl2pPr>
            <a:lvl3pPr>
              <a:defRPr sz="1400"/>
            </a:lvl3pPr>
            <a:lvl4pPr>
              <a:defRPr sz="1400"/>
            </a:lvl4pPr>
            <a:lvl5pPr>
              <a:defRPr sz="14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393734"/>
                </a:solidFill>
                <a:effectLst/>
                <a:uLnTx/>
                <a:uFillTx/>
                <a:latin typeface="Meiryo UI" panose="020B0604030504040204" pitchFamily="34" charset="-128"/>
                <a:ea typeface="Meiryo UI" panose="020B0604030504040204" pitchFamily="34" charset="-128"/>
                <a:cs typeface="+mn-cs"/>
              </a:rPr>
              <a:t>Works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a:ln>
                  <a:noFill/>
                </a:ln>
                <a:solidFill>
                  <a:srgbClr val="393734"/>
                </a:solidFill>
                <a:effectLst/>
                <a:uLnTx/>
                <a:uFillTx/>
                <a:latin typeface="Meiryo UI" panose="020B0604030504040204" pitchFamily="34" charset="-128"/>
                <a:ea typeface="Meiryo UI" panose="020B0604030504040204" pitchFamily="34" charset="-128"/>
                <a:cs typeface="+mn-cs"/>
              </a:rPr>
              <a:t>第</a:t>
            </a:r>
            <a:r>
              <a:rPr kumimoji="1" lang="en-US" altLang="ja-JP" sz="1400" b="0" i="0" u="none" strike="noStrike" kern="1200" cap="none" spc="0" normalizeH="0" baseline="0" noProof="0" dirty="0">
                <a:ln>
                  <a:noFill/>
                </a:ln>
                <a:solidFill>
                  <a:srgbClr val="393734"/>
                </a:solidFill>
                <a:effectLst/>
                <a:uLnTx/>
                <a:uFillTx/>
                <a:latin typeface="Meiryo UI" panose="020B0604030504040204" pitchFamily="34" charset="-128"/>
                <a:ea typeface="Meiryo UI" panose="020B0604030504040204" pitchFamily="34" charset="-128"/>
                <a:cs typeface="+mn-cs"/>
              </a:rPr>
              <a:t>2</a:t>
            </a:r>
            <a:r>
              <a:rPr kumimoji="1" lang="ja-JP" altLang="en-US" sz="1400" b="0" i="0" u="none" strike="noStrike" kern="1200" cap="none" spc="0" normalizeH="0" baseline="0" noProof="0">
                <a:ln>
                  <a:noFill/>
                </a:ln>
                <a:solidFill>
                  <a:srgbClr val="393734"/>
                </a:solidFill>
                <a:effectLst/>
                <a:uLnTx/>
                <a:uFillTx/>
                <a:latin typeface="Meiryo UI" panose="020B0604030504040204" pitchFamily="34" charset="-128"/>
                <a:ea typeface="Meiryo UI" panose="020B0604030504040204" pitchFamily="34" charset="-128"/>
                <a:cs typeface="+mn-cs"/>
              </a:rPr>
              <a:t>レベル</a:t>
            </a:r>
          </a:p>
          <a:p>
            <a:pPr marL="8001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a:t>第 </a:t>
            </a:r>
            <a:r>
              <a:rPr kumimoji="1" lang="en-US" altLang="ja-JP" dirty="0"/>
              <a:t>3 </a:t>
            </a:r>
            <a:r>
              <a:rPr kumimoji="1" lang="ja-JP" altLang="en-US"/>
              <a:t>レベル</a:t>
            </a:r>
            <a:endParaRPr kumimoji="1" lang="en-US" altLang="ja-JP" dirty="0"/>
          </a:p>
          <a:p>
            <a:pPr lvl="2"/>
            <a:r>
              <a:rPr kumimoji="1" lang="ja-JP" altLang="en-US"/>
              <a:t>第 </a:t>
            </a:r>
            <a:r>
              <a:rPr kumimoji="1" lang="en-US" altLang="ja-JP" dirty="0"/>
              <a:t>4 </a:t>
            </a:r>
            <a:r>
              <a:rPr kumimoji="1" lang="ja-JP" altLang="en-US"/>
              <a:t>レベル</a:t>
            </a:r>
            <a:endParaRPr kumimoji="1" lang="en-US" altLang="ja-JP" dirty="0"/>
          </a:p>
        </p:txBody>
      </p:sp>
      <p:sp>
        <p:nvSpPr>
          <p:cNvPr id="6" name="スライド番号プレースホルダー 5">
            <a:extLst>
              <a:ext uri="{FF2B5EF4-FFF2-40B4-BE49-F238E27FC236}">
                <a16:creationId xmlns:a16="http://schemas.microsoft.com/office/drawing/2014/main" id="{7910936B-CEB3-CD4A-9371-56889D71E901}"/>
              </a:ext>
            </a:extLst>
          </p:cNvPr>
          <p:cNvSpPr>
            <a:spLocks noGrp="1"/>
          </p:cNvSpPr>
          <p:nvPr>
            <p:ph type="sldNum" sz="quarter" idx="12"/>
          </p:nvPr>
        </p:nvSpPr>
        <p:spPr/>
        <p:txBody>
          <a:bodyPr/>
          <a:lstStyle/>
          <a:p>
            <a:fld id="{5ED0E408-EE97-9446-8986-7E86E73C221E}" type="slidenum">
              <a:t>‹#›</a:t>
            </a:fld>
            <a:endParaRPr kumimoji="1" lang="ja-JP" altLang="en-US"/>
          </a:p>
        </p:txBody>
      </p:sp>
      <p:sp>
        <p:nvSpPr>
          <p:cNvPr id="8" name="직사각형 7">
            <a:extLst>
              <a:ext uri="{FF2B5EF4-FFF2-40B4-BE49-F238E27FC236}">
                <a16:creationId xmlns:a16="http://schemas.microsoft.com/office/drawing/2014/main" id="{03F49C61-8520-3B47-93F6-E69F0F65E383}"/>
              </a:ext>
            </a:extLst>
          </p:cNvPr>
          <p:cNvSpPr/>
          <p:nvPr userDrawn="1"/>
        </p:nvSpPr>
        <p:spPr>
          <a:xfrm>
            <a:off x="0" y="-1"/>
            <a:ext cx="12192000" cy="6143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ore-KR">
              <a:latin typeface="+mj-ea"/>
              <a:ea typeface="+mj-ea"/>
            </a:endParaRPr>
          </a:p>
        </p:txBody>
      </p:sp>
    </p:spTree>
    <p:extLst>
      <p:ext uri="{BB962C8B-B14F-4D97-AF65-F5344CB8AC3E}">
        <p14:creationId xmlns:p14="http://schemas.microsoft.com/office/powerpoint/2010/main" val="1915807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B45132-1DF8-C74A-8F6C-8F06D9777A12}"/>
              </a:ext>
            </a:extLst>
          </p:cNvPr>
          <p:cNvSpPr>
            <a:spLocks noGrp="1"/>
          </p:cNvSpPr>
          <p:nvPr>
            <p:ph type="title"/>
          </p:nvPr>
        </p:nvSpPr>
        <p:spPr>
          <a:xfrm>
            <a:off x="838200" y="774321"/>
            <a:ext cx="10515600" cy="398571"/>
          </a:xfrm>
        </p:spPr>
        <p:txBody>
          <a:bodyPr lIns="0" tIns="0" rIns="0" bIns="0">
            <a:spAutoFit/>
          </a:bodyPr>
          <a:lstStyle>
            <a:lvl1pPr>
              <a:defRPr sz="2800" b="1">
                <a:solidFill>
                  <a:srgbClr val="06C755"/>
                </a:solidFill>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5B5D79B-0951-D141-867F-D5FE865E93F7}"/>
              </a:ext>
            </a:extLst>
          </p:cNvPr>
          <p:cNvSpPr>
            <a:spLocks noGrp="1"/>
          </p:cNvSpPr>
          <p:nvPr>
            <p:ph idx="1" hasCustomPrompt="1"/>
          </p:nvPr>
        </p:nvSpPr>
        <p:spPr>
          <a:xfrm>
            <a:off x="838200" y="1371601"/>
            <a:ext cx="10515600" cy="5349874"/>
          </a:xfrm>
        </p:spPr>
        <p:txBody>
          <a:bodyPr lIns="0" tIns="0" rIns="0" bIns="0">
            <a:noAutofit/>
          </a:bodyPr>
          <a:lstStyle>
            <a:lvl1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lvl1pPr>
            <a:lvl2pPr marL="80010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400"/>
            </a:lvl2pPr>
            <a:lvl3pPr>
              <a:defRPr sz="1400"/>
            </a:lvl3pPr>
            <a:lvl4pPr>
              <a:defRPr sz="1400"/>
            </a:lvl4pPr>
            <a:lvl5pPr>
              <a:defRPr sz="14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393734"/>
                </a:solidFill>
                <a:effectLst/>
                <a:uLnTx/>
                <a:uFillTx/>
                <a:latin typeface="Meiryo UI" panose="020B0604030504040204" pitchFamily="34" charset="-128"/>
                <a:ea typeface="Meiryo UI" panose="020B0604030504040204" pitchFamily="34" charset="-128"/>
                <a:cs typeface="+mn-cs"/>
              </a:rPr>
              <a:t>Works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a:ln>
                  <a:noFill/>
                </a:ln>
                <a:solidFill>
                  <a:srgbClr val="393734"/>
                </a:solidFill>
                <a:effectLst/>
                <a:uLnTx/>
                <a:uFillTx/>
                <a:latin typeface="Meiryo UI" panose="020B0604030504040204" pitchFamily="34" charset="-128"/>
                <a:ea typeface="Meiryo UI" panose="020B0604030504040204" pitchFamily="34" charset="-128"/>
                <a:cs typeface="+mn-cs"/>
              </a:rPr>
              <a:t>第</a:t>
            </a:r>
            <a:r>
              <a:rPr kumimoji="1" lang="en-US" altLang="ja-JP" sz="1400" b="0" i="0" u="none" strike="noStrike" kern="1200" cap="none" spc="0" normalizeH="0" baseline="0" noProof="0" dirty="0">
                <a:ln>
                  <a:noFill/>
                </a:ln>
                <a:solidFill>
                  <a:srgbClr val="393734"/>
                </a:solidFill>
                <a:effectLst/>
                <a:uLnTx/>
                <a:uFillTx/>
                <a:latin typeface="Meiryo UI" panose="020B0604030504040204" pitchFamily="34" charset="-128"/>
                <a:ea typeface="Meiryo UI" panose="020B0604030504040204" pitchFamily="34" charset="-128"/>
                <a:cs typeface="+mn-cs"/>
              </a:rPr>
              <a:t>2</a:t>
            </a:r>
            <a:r>
              <a:rPr kumimoji="1" lang="ja-JP" altLang="en-US" sz="1400" b="0" i="0" u="none" strike="noStrike" kern="1200" cap="none" spc="0" normalizeH="0" baseline="0" noProof="0">
                <a:ln>
                  <a:noFill/>
                </a:ln>
                <a:solidFill>
                  <a:srgbClr val="393734"/>
                </a:solidFill>
                <a:effectLst/>
                <a:uLnTx/>
                <a:uFillTx/>
                <a:latin typeface="Meiryo UI" panose="020B0604030504040204" pitchFamily="34" charset="-128"/>
                <a:ea typeface="Meiryo UI" panose="020B0604030504040204" pitchFamily="34" charset="-128"/>
                <a:cs typeface="+mn-cs"/>
              </a:rPr>
              <a:t>レベル</a:t>
            </a:r>
          </a:p>
          <a:p>
            <a:pPr marL="8001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a:t>第 </a:t>
            </a:r>
            <a:r>
              <a:rPr kumimoji="1" lang="en-US" altLang="ja-JP" dirty="0"/>
              <a:t>3 </a:t>
            </a:r>
            <a:r>
              <a:rPr kumimoji="1" lang="ja-JP" altLang="en-US"/>
              <a:t>レベル</a:t>
            </a:r>
            <a:endParaRPr kumimoji="1" lang="en-US" altLang="ja-JP" dirty="0"/>
          </a:p>
          <a:p>
            <a:pPr lvl="2"/>
            <a:r>
              <a:rPr kumimoji="1" lang="ja-JP" altLang="en-US"/>
              <a:t>第 </a:t>
            </a:r>
            <a:r>
              <a:rPr kumimoji="1" lang="en-US" altLang="ja-JP" dirty="0"/>
              <a:t>4 </a:t>
            </a:r>
            <a:r>
              <a:rPr kumimoji="1" lang="ja-JP" altLang="en-US"/>
              <a:t>レベル</a:t>
            </a:r>
            <a:endParaRPr kumimoji="1" lang="en-US" altLang="ja-JP" dirty="0"/>
          </a:p>
        </p:txBody>
      </p:sp>
      <p:sp>
        <p:nvSpPr>
          <p:cNvPr id="6" name="スライド番号プレースホルダー 5">
            <a:extLst>
              <a:ext uri="{FF2B5EF4-FFF2-40B4-BE49-F238E27FC236}">
                <a16:creationId xmlns:a16="http://schemas.microsoft.com/office/drawing/2014/main" id="{7910936B-CEB3-CD4A-9371-56889D71E901}"/>
              </a:ext>
            </a:extLst>
          </p:cNvPr>
          <p:cNvSpPr>
            <a:spLocks noGrp="1"/>
          </p:cNvSpPr>
          <p:nvPr>
            <p:ph type="sldNum" sz="quarter" idx="12"/>
          </p:nvPr>
        </p:nvSpPr>
        <p:spPr/>
        <p:txBody>
          <a:bodyPr/>
          <a:lstStyle/>
          <a:p>
            <a:fld id="{5ED0E408-EE97-9446-8986-7E86E73C221E}" type="slidenum">
              <a:t>‹#›</a:t>
            </a:fld>
            <a:endParaRPr kumimoji="1" lang="ja-JP" altLang="en-US"/>
          </a:p>
        </p:txBody>
      </p:sp>
    </p:spTree>
    <p:extLst>
      <p:ext uri="{BB962C8B-B14F-4D97-AF65-F5344CB8AC3E}">
        <p14:creationId xmlns:p14="http://schemas.microsoft.com/office/powerpoint/2010/main" val="2200879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B45132-1DF8-C74A-8F6C-8F06D9777A12}"/>
              </a:ext>
            </a:extLst>
          </p:cNvPr>
          <p:cNvSpPr>
            <a:spLocks noGrp="1"/>
          </p:cNvSpPr>
          <p:nvPr>
            <p:ph type="title"/>
          </p:nvPr>
        </p:nvSpPr>
        <p:spPr>
          <a:xfrm>
            <a:off x="838200" y="763170"/>
            <a:ext cx="5181600" cy="398571"/>
          </a:xfrm>
        </p:spPr>
        <p:txBody>
          <a:bodyPr wrap="square" lIns="0" tIns="0" rIns="0" bIns="0">
            <a:spAutoFit/>
          </a:bodyPr>
          <a:lstStyle>
            <a:lvl1pPr>
              <a:defRPr sz="2800" b="1">
                <a:solidFill>
                  <a:srgbClr val="06C755"/>
                </a:solidFill>
              </a:defRPr>
            </a:lvl1pPr>
          </a:lstStyle>
          <a:p>
            <a:r>
              <a:rPr kumimoji="1" lang="ja-JP" altLang="en-US"/>
              <a:t>マスター タイトルの書式設定</a:t>
            </a:r>
          </a:p>
        </p:txBody>
      </p:sp>
      <p:sp>
        <p:nvSpPr>
          <p:cNvPr id="6" name="スライド番号プレースホルダー 5">
            <a:extLst>
              <a:ext uri="{FF2B5EF4-FFF2-40B4-BE49-F238E27FC236}">
                <a16:creationId xmlns:a16="http://schemas.microsoft.com/office/drawing/2014/main" id="{7910936B-CEB3-CD4A-9371-56889D71E901}"/>
              </a:ext>
            </a:extLst>
          </p:cNvPr>
          <p:cNvSpPr>
            <a:spLocks noGrp="1"/>
          </p:cNvSpPr>
          <p:nvPr>
            <p:ph type="sldNum" sz="quarter" idx="12"/>
          </p:nvPr>
        </p:nvSpPr>
        <p:spPr/>
        <p:txBody>
          <a:bodyPr/>
          <a:lstStyle/>
          <a:p>
            <a:fld id="{5ED0E408-EE97-9446-8986-7E86E73C221E}" type="slidenum">
              <a:t>‹#›</a:t>
            </a:fld>
            <a:endParaRPr kumimoji="1" lang="ja-JP" altLang="en-US"/>
          </a:p>
        </p:txBody>
      </p:sp>
      <p:sp>
        <p:nvSpPr>
          <p:cNvPr id="7" name="コンテンツ プレースホルダー 2">
            <a:extLst>
              <a:ext uri="{FF2B5EF4-FFF2-40B4-BE49-F238E27FC236}">
                <a16:creationId xmlns:a16="http://schemas.microsoft.com/office/drawing/2014/main" id="{D350B58A-A67B-B245-863E-73E6F24E6423}"/>
              </a:ext>
            </a:extLst>
          </p:cNvPr>
          <p:cNvSpPr>
            <a:spLocks noGrp="1"/>
          </p:cNvSpPr>
          <p:nvPr>
            <p:ph sz="half" idx="13" hasCustomPrompt="1"/>
          </p:nvPr>
        </p:nvSpPr>
        <p:spPr>
          <a:xfrm>
            <a:off x="838200" y="1371600"/>
            <a:ext cx="5181600" cy="5365753"/>
          </a:xfrm>
        </p:spPr>
        <p:txBody>
          <a:bodyPr lIns="0" tIns="0" rIns="0" bIns="0">
            <a:normAutofit/>
          </a:bodyPr>
          <a:lstStyle>
            <a:lvl1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lvl1pPr>
            <a:lvl2pPr marL="80010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lvl2pPr>
            <a:lvl3pPr>
              <a:defRPr/>
            </a:lvl3pPr>
            <a:lvl4pPr>
              <a:defRPr/>
            </a:lvl4pPr>
            <a:lvl5pPr>
              <a:defRPr/>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393734"/>
                </a:solidFill>
                <a:effectLst/>
                <a:uLnTx/>
                <a:uFillTx/>
                <a:latin typeface="Meiryo UI" panose="020B0604030504040204" pitchFamily="34" charset="-128"/>
                <a:ea typeface="Meiryo UI" panose="020B0604030504040204" pitchFamily="34" charset="-128"/>
                <a:cs typeface="+mn-cs"/>
              </a:rPr>
              <a:t>Works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a:ln>
                  <a:noFill/>
                </a:ln>
                <a:solidFill>
                  <a:srgbClr val="393734"/>
                </a:solidFill>
                <a:effectLst/>
                <a:uLnTx/>
                <a:uFillTx/>
                <a:latin typeface="Meiryo UI" panose="020B0604030504040204" pitchFamily="34" charset="-128"/>
                <a:ea typeface="Meiryo UI" panose="020B0604030504040204" pitchFamily="34" charset="-128"/>
                <a:cs typeface="+mn-cs"/>
              </a:rPr>
              <a:t>第</a:t>
            </a:r>
            <a:r>
              <a:rPr kumimoji="1" lang="en-US" altLang="ja-JP" sz="1400" b="0" i="0" u="none" strike="noStrike" kern="1200" cap="none" spc="0" normalizeH="0" baseline="0" noProof="0" dirty="0">
                <a:ln>
                  <a:noFill/>
                </a:ln>
                <a:solidFill>
                  <a:srgbClr val="393734"/>
                </a:solidFill>
                <a:effectLst/>
                <a:uLnTx/>
                <a:uFillTx/>
                <a:latin typeface="Meiryo UI" panose="020B0604030504040204" pitchFamily="34" charset="-128"/>
                <a:ea typeface="Meiryo UI" panose="020B0604030504040204" pitchFamily="34" charset="-128"/>
                <a:cs typeface="+mn-cs"/>
              </a:rPr>
              <a:t>2</a:t>
            </a:r>
            <a:r>
              <a:rPr kumimoji="1" lang="ja-JP" altLang="en-US" sz="1400" b="0" i="0" u="none" strike="noStrike" kern="1200" cap="none" spc="0" normalizeH="0" baseline="0" noProof="0">
                <a:ln>
                  <a:noFill/>
                </a:ln>
                <a:solidFill>
                  <a:srgbClr val="393734"/>
                </a:solidFill>
                <a:effectLst/>
                <a:uLnTx/>
                <a:uFillTx/>
                <a:latin typeface="Meiryo UI" panose="020B0604030504040204" pitchFamily="34" charset="-128"/>
                <a:ea typeface="Meiryo UI" panose="020B0604030504040204" pitchFamily="34" charset="-128"/>
                <a:cs typeface="+mn-cs"/>
              </a:rPr>
              <a:t>レベル</a:t>
            </a:r>
          </a:p>
          <a:p>
            <a:pPr marL="8001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a:t>第 </a:t>
            </a:r>
            <a:r>
              <a:rPr kumimoji="1" lang="en-US" altLang="ja-JP" dirty="0"/>
              <a:t>3 </a:t>
            </a:r>
            <a:r>
              <a:rPr kumimoji="1" lang="ja-JP" altLang="en-US"/>
              <a:t>レベル</a:t>
            </a:r>
            <a:endParaRPr kumimoji="1" lang="en-US" altLang="ja-JP" dirty="0"/>
          </a:p>
          <a:p>
            <a:pPr lvl="2"/>
            <a:r>
              <a:rPr kumimoji="1" lang="ja-JP" altLang="en-US"/>
              <a:t>第 </a:t>
            </a:r>
            <a:r>
              <a:rPr kumimoji="1" lang="en-US" altLang="ja-JP" dirty="0"/>
              <a:t>4 </a:t>
            </a:r>
            <a:r>
              <a:rPr kumimoji="1" lang="ja-JP" altLang="en-US"/>
              <a:t>レベル</a:t>
            </a:r>
            <a:endParaRPr kumimoji="1" lang="en-US" altLang="ja-JP" dirty="0"/>
          </a:p>
        </p:txBody>
      </p:sp>
      <p:sp>
        <p:nvSpPr>
          <p:cNvPr id="9" name="コンテンツ プレースホルダー 2">
            <a:extLst>
              <a:ext uri="{FF2B5EF4-FFF2-40B4-BE49-F238E27FC236}">
                <a16:creationId xmlns:a16="http://schemas.microsoft.com/office/drawing/2014/main" id="{A843AD4E-EC82-9847-8207-B0C2AF9DA470}"/>
              </a:ext>
            </a:extLst>
          </p:cNvPr>
          <p:cNvSpPr>
            <a:spLocks noGrp="1"/>
          </p:cNvSpPr>
          <p:nvPr>
            <p:ph sz="half" idx="14" hasCustomPrompt="1"/>
          </p:nvPr>
        </p:nvSpPr>
        <p:spPr>
          <a:xfrm>
            <a:off x="6172200" y="763170"/>
            <a:ext cx="5181600" cy="5974182"/>
          </a:xfrm>
        </p:spPr>
        <p:txBody>
          <a:bodyPr lIns="0" tIns="0" rIns="0" bIns="0">
            <a:normAutofit/>
          </a:bodyPr>
          <a:lstStyle>
            <a:lvl1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lvl1pPr>
            <a:lvl2pPr marL="80010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lvl2pPr>
            <a:lvl3pPr>
              <a:defRPr/>
            </a:lvl3pPr>
            <a:lvl4pPr>
              <a:defRPr/>
            </a:lvl4pPr>
            <a:lvl5pPr>
              <a:defRPr/>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393734"/>
                </a:solidFill>
                <a:effectLst/>
                <a:uLnTx/>
                <a:uFillTx/>
                <a:latin typeface="Meiryo UI" panose="020B0604030504040204" pitchFamily="34" charset="-128"/>
                <a:ea typeface="Meiryo UI" panose="020B0604030504040204" pitchFamily="34" charset="-128"/>
                <a:cs typeface="+mn-cs"/>
              </a:rPr>
              <a:t>Works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a:ln>
                  <a:noFill/>
                </a:ln>
                <a:solidFill>
                  <a:srgbClr val="393734"/>
                </a:solidFill>
                <a:effectLst/>
                <a:uLnTx/>
                <a:uFillTx/>
                <a:latin typeface="Meiryo UI" panose="020B0604030504040204" pitchFamily="34" charset="-128"/>
                <a:ea typeface="Meiryo UI" panose="020B0604030504040204" pitchFamily="34" charset="-128"/>
                <a:cs typeface="+mn-cs"/>
              </a:rPr>
              <a:t>第</a:t>
            </a:r>
            <a:r>
              <a:rPr kumimoji="1" lang="en-US" altLang="ja-JP" sz="1400" b="0" i="0" u="none" strike="noStrike" kern="1200" cap="none" spc="0" normalizeH="0" baseline="0" noProof="0" dirty="0">
                <a:ln>
                  <a:noFill/>
                </a:ln>
                <a:solidFill>
                  <a:srgbClr val="393734"/>
                </a:solidFill>
                <a:effectLst/>
                <a:uLnTx/>
                <a:uFillTx/>
                <a:latin typeface="Meiryo UI" panose="020B0604030504040204" pitchFamily="34" charset="-128"/>
                <a:ea typeface="Meiryo UI" panose="020B0604030504040204" pitchFamily="34" charset="-128"/>
                <a:cs typeface="+mn-cs"/>
              </a:rPr>
              <a:t>2</a:t>
            </a:r>
            <a:r>
              <a:rPr kumimoji="1" lang="ja-JP" altLang="en-US" sz="1400" b="0" i="0" u="none" strike="noStrike" kern="1200" cap="none" spc="0" normalizeH="0" baseline="0" noProof="0">
                <a:ln>
                  <a:noFill/>
                </a:ln>
                <a:solidFill>
                  <a:srgbClr val="393734"/>
                </a:solidFill>
                <a:effectLst/>
                <a:uLnTx/>
                <a:uFillTx/>
                <a:latin typeface="Meiryo UI" panose="020B0604030504040204" pitchFamily="34" charset="-128"/>
                <a:ea typeface="Meiryo UI" panose="020B0604030504040204" pitchFamily="34" charset="-128"/>
                <a:cs typeface="+mn-cs"/>
              </a:rPr>
              <a:t>レベル</a:t>
            </a:r>
          </a:p>
          <a:p>
            <a:pPr marL="8001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a:t>第 </a:t>
            </a:r>
            <a:r>
              <a:rPr kumimoji="1" lang="en-US" altLang="ja-JP" dirty="0"/>
              <a:t>3 </a:t>
            </a:r>
            <a:r>
              <a:rPr kumimoji="1" lang="ja-JP" altLang="en-US"/>
              <a:t>レベル</a:t>
            </a:r>
            <a:endParaRPr kumimoji="1" lang="en-US" altLang="ja-JP" dirty="0"/>
          </a:p>
          <a:p>
            <a:pPr lvl="2"/>
            <a:r>
              <a:rPr kumimoji="1" lang="ja-JP" altLang="en-US"/>
              <a:t>第 </a:t>
            </a:r>
            <a:r>
              <a:rPr kumimoji="1" lang="en-US" altLang="ja-JP" dirty="0"/>
              <a:t>4 </a:t>
            </a:r>
            <a:r>
              <a:rPr kumimoji="1" lang="ja-JP" altLang="en-US"/>
              <a:t>レベル</a:t>
            </a:r>
            <a:endParaRPr kumimoji="1" lang="en-US" altLang="ja-JP" dirty="0"/>
          </a:p>
        </p:txBody>
      </p:sp>
    </p:spTree>
    <p:extLst>
      <p:ext uri="{BB962C8B-B14F-4D97-AF65-F5344CB8AC3E}">
        <p14:creationId xmlns:p14="http://schemas.microsoft.com/office/powerpoint/2010/main" val="3781095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B45132-1DF8-C74A-8F6C-8F06D9777A12}"/>
              </a:ext>
            </a:extLst>
          </p:cNvPr>
          <p:cNvSpPr>
            <a:spLocks noGrp="1"/>
          </p:cNvSpPr>
          <p:nvPr>
            <p:ph type="title"/>
          </p:nvPr>
        </p:nvSpPr>
        <p:spPr>
          <a:xfrm>
            <a:off x="838200" y="1083783"/>
            <a:ext cx="10515600" cy="398571"/>
          </a:xfrm>
        </p:spPr>
        <p:txBody>
          <a:bodyPr lIns="0" tIns="0" rIns="0" bIns="0">
            <a:spAutoFit/>
          </a:bodyPr>
          <a:lstStyle>
            <a:lvl1pPr>
              <a:defRPr sz="2800" b="1">
                <a:solidFill>
                  <a:srgbClr val="06C755"/>
                </a:solidFill>
              </a:defRPr>
            </a:lvl1pPr>
          </a:lstStyle>
          <a:p>
            <a:r>
              <a:rPr kumimoji="1" lang="ja-JP" altLang="en-US"/>
              <a:t>マスター タイトルの書式設定</a:t>
            </a:r>
          </a:p>
        </p:txBody>
      </p:sp>
      <p:sp>
        <p:nvSpPr>
          <p:cNvPr id="6" name="スライド番号プレースホルダー 5">
            <a:extLst>
              <a:ext uri="{FF2B5EF4-FFF2-40B4-BE49-F238E27FC236}">
                <a16:creationId xmlns:a16="http://schemas.microsoft.com/office/drawing/2014/main" id="{7910936B-CEB3-CD4A-9371-56889D71E901}"/>
              </a:ext>
            </a:extLst>
          </p:cNvPr>
          <p:cNvSpPr>
            <a:spLocks noGrp="1"/>
          </p:cNvSpPr>
          <p:nvPr>
            <p:ph type="sldNum" sz="quarter" idx="12"/>
          </p:nvPr>
        </p:nvSpPr>
        <p:spPr/>
        <p:txBody>
          <a:bodyPr/>
          <a:lstStyle/>
          <a:p>
            <a:fld id="{5ED0E408-EE97-9446-8986-7E86E73C221E}" type="slidenum">
              <a:t>‹#›</a:t>
            </a:fld>
            <a:endParaRPr kumimoji="1" lang="ja-JP" altLang="en-US"/>
          </a:p>
        </p:txBody>
      </p:sp>
      <p:sp>
        <p:nvSpPr>
          <p:cNvPr id="8" name="직사각형 7">
            <a:extLst>
              <a:ext uri="{FF2B5EF4-FFF2-40B4-BE49-F238E27FC236}">
                <a16:creationId xmlns:a16="http://schemas.microsoft.com/office/drawing/2014/main" id="{03F49C61-8520-3B47-93F6-E69F0F65E383}"/>
              </a:ext>
            </a:extLst>
          </p:cNvPr>
          <p:cNvSpPr/>
          <p:nvPr userDrawn="1"/>
        </p:nvSpPr>
        <p:spPr>
          <a:xfrm>
            <a:off x="0" y="-1"/>
            <a:ext cx="12192000" cy="6143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ore-KR">
              <a:latin typeface="+mj-ea"/>
              <a:ea typeface="+mj-ea"/>
            </a:endParaRPr>
          </a:p>
        </p:txBody>
      </p:sp>
      <p:sp>
        <p:nvSpPr>
          <p:cNvPr id="7" name="コンテンツ プレースホルダー 2">
            <a:extLst>
              <a:ext uri="{FF2B5EF4-FFF2-40B4-BE49-F238E27FC236}">
                <a16:creationId xmlns:a16="http://schemas.microsoft.com/office/drawing/2014/main" id="{D350B58A-A67B-B245-863E-73E6F24E6423}"/>
              </a:ext>
            </a:extLst>
          </p:cNvPr>
          <p:cNvSpPr>
            <a:spLocks noGrp="1"/>
          </p:cNvSpPr>
          <p:nvPr>
            <p:ph sz="half" idx="13" hasCustomPrompt="1"/>
          </p:nvPr>
        </p:nvSpPr>
        <p:spPr>
          <a:xfrm>
            <a:off x="838200" y="2157413"/>
            <a:ext cx="5181600" cy="4579940"/>
          </a:xfrm>
        </p:spPr>
        <p:txBody>
          <a:bodyPr lIns="0" tIns="0" rIns="0" bIns="0">
            <a:normAutofit/>
          </a:bodyPr>
          <a:lstStyle>
            <a:lvl1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lvl1pPr>
            <a:lvl2pPr marL="80010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lvl2pPr>
            <a:lvl3pPr>
              <a:defRPr/>
            </a:lvl3pPr>
            <a:lvl4pPr>
              <a:defRPr/>
            </a:lvl4pPr>
            <a:lvl5pPr>
              <a:defRPr/>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393734"/>
                </a:solidFill>
                <a:effectLst/>
                <a:uLnTx/>
                <a:uFillTx/>
                <a:latin typeface="Meiryo UI" panose="020B0604030504040204" pitchFamily="34" charset="-128"/>
                <a:ea typeface="Meiryo UI" panose="020B0604030504040204" pitchFamily="34" charset="-128"/>
                <a:cs typeface="+mn-cs"/>
              </a:rPr>
              <a:t>Works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a:ln>
                  <a:noFill/>
                </a:ln>
                <a:solidFill>
                  <a:srgbClr val="393734"/>
                </a:solidFill>
                <a:effectLst/>
                <a:uLnTx/>
                <a:uFillTx/>
                <a:latin typeface="Meiryo UI" panose="020B0604030504040204" pitchFamily="34" charset="-128"/>
                <a:ea typeface="Meiryo UI" panose="020B0604030504040204" pitchFamily="34" charset="-128"/>
                <a:cs typeface="+mn-cs"/>
              </a:rPr>
              <a:t>第</a:t>
            </a:r>
            <a:r>
              <a:rPr kumimoji="1" lang="en-US" altLang="ja-JP" sz="1400" b="0" i="0" u="none" strike="noStrike" kern="1200" cap="none" spc="0" normalizeH="0" baseline="0" noProof="0" dirty="0">
                <a:ln>
                  <a:noFill/>
                </a:ln>
                <a:solidFill>
                  <a:srgbClr val="393734"/>
                </a:solidFill>
                <a:effectLst/>
                <a:uLnTx/>
                <a:uFillTx/>
                <a:latin typeface="Meiryo UI" panose="020B0604030504040204" pitchFamily="34" charset="-128"/>
                <a:ea typeface="Meiryo UI" panose="020B0604030504040204" pitchFamily="34" charset="-128"/>
                <a:cs typeface="+mn-cs"/>
              </a:rPr>
              <a:t>2</a:t>
            </a:r>
            <a:r>
              <a:rPr kumimoji="1" lang="ja-JP" altLang="en-US" sz="1400" b="0" i="0" u="none" strike="noStrike" kern="1200" cap="none" spc="0" normalizeH="0" baseline="0" noProof="0">
                <a:ln>
                  <a:noFill/>
                </a:ln>
                <a:solidFill>
                  <a:srgbClr val="393734"/>
                </a:solidFill>
                <a:effectLst/>
                <a:uLnTx/>
                <a:uFillTx/>
                <a:latin typeface="Meiryo UI" panose="020B0604030504040204" pitchFamily="34" charset="-128"/>
                <a:ea typeface="Meiryo UI" panose="020B0604030504040204" pitchFamily="34" charset="-128"/>
                <a:cs typeface="+mn-cs"/>
              </a:rPr>
              <a:t>レベル</a:t>
            </a:r>
          </a:p>
          <a:p>
            <a:pPr marL="8001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a:t>第 </a:t>
            </a:r>
            <a:r>
              <a:rPr kumimoji="1" lang="en-US" altLang="ja-JP" dirty="0"/>
              <a:t>3 </a:t>
            </a:r>
            <a:r>
              <a:rPr kumimoji="1" lang="ja-JP" altLang="en-US"/>
              <a:t>レベル</a:t>
            </a:r>
            <a:endParaRPr kumimoji="1" lang="en-US" altLang="ja-JP" dirty="0"/>
          </a:p>
          <a:p>
            <a:pPr lvl="2"/>
            <a:r>
              <a:rPr kumimoji="1" lang="ja-JP" altLang="en-US"/>
              <a:t>第 </a:t>
            </a:r>
            <a:r>
              <a:rPr kumimoji="1" lang="en-US" altLang="ja-JP" dirty="0"/>
              <a:t>4 </a:t>
            </a:r>
            <a:r>
              <a:rPr kumimoji="1" lang="ja-JP" altLang="en-US"/>
              <a:t>レベル</a:t>
            </a:r>
            <a:endParaRPr kumimoji="1" lang="en-US" altLang="ja-JP" dirty="0"/>
          </a:p>
        </p:txBody>
      </p:sp>
      <p:sp>
        <p:nvSpPr>
          <p:cNvPr id="9" name="コンテンツ プレースホルダー 2">
            <a:extLst>
              <a:ext uri="{FF2B5EF4-FFF2-40B4-BE49-F238E27FC236}">
                <a16:creationId xmlns:a16="http://schemas.microsoft.com/office/drawing/2014/main" id="{A843AD4E-EC82-9847-8207-B0C2AF9DA470}"/>
              </a:ext>
            </a:extLst>
          </p:cNvPr>
          <p:cNvSpPr>
            <a:spLocks noGrp="1"/>
          </p:cNvSpPr>
          <p:nvPr>
            <p:ph sz="half" idx="14" hasCustomPrompt="1"/>
          </p:nvPr>
        </p:nvSpPr>
        <p:spPr>
          <a:xfrm>
            <a:off x="6172200" y="2157411"/>
            <a:ext cx="5181600" cy="4579940"/>
          </a:xfrm>
        </p:spPr>
        <p:txBody>
          <a:bodyPr lIns="0" tIns="0" rIns="0" bIns="0">
            <a:normAutofit/>
          </a:bodyPr>
          <a:lstStyle>
            <a:lvl1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lvl1pPr>
            <a:lvl2pPr marL="80010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lvl2pPr>
            <a:lvl3pPr>
              <a:defRPr/>
            </a:lvl3pPr>
            <a:lvl4pPr>
              <a:defRPr/>
            </a:lvl4pPr>
            <a:lvl5pPr>
              <a:defRPr/>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393734"/>
                </a:solidFill>
                <a:effectLst/>
                <a:uLnTx/>
                <a:uFillTx/>
                <a:latin typeface="Meiryo UI" panose="020B0604030504040204" pitchFamily="34" charset="-128"/>
                <a:ea typeface="Meiryo UI" panose="020B0604030504040204" pitchFamily="34" charset="-128"/>
                <a:cs typeface="+mn-cs"/>
              </a:rPr>
              <a:t>Works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a:ln>
                  <a:noFill/>
                </a:ln>
                <a:solidFill>
                  <a:srgbClr val="393734"/>
                </a:solidFill>
                <a:effectLst/>
                <a:uLnTx/>
                <a:uFillTx/>
                <a:latin typeface="Meiryo UI" panose="020B0604030504040204" pitchFamily="34" charset="-128"/>
                <a:ea typeface="Meiryo UI" panose="020B0604030504040204" pitchFamily="34" charset="-128"/>
                <a:cs typeface="+mn-cs"/>
              </a:rPr>
              <a:t>第</a:t>
            </a:r>
            <a:r>
              <a:rPr kumimoji="1" lang="en-US" altLang="ja-JP" sz="1400" b="0" i="0" u="none" strike="noStrike" kern="1200" cap="none" spc="0" normalizeH="0" baseline="0" noProof="0" dirty="0">
                <a:ln>
                  <a:noFill/>
                </a:ln>
                <a:solidFill>
                  <a:srgbClr val="393734"/>
                </a:solidFill>
                <a:effectLst/>
                <a:uLnTx/>
                <a:uFillTx/>
                <a:latin typeface="Meiryo UI" panose="020B0604030504040204" pitchFamily="34" charset="-128"/>
                <a:ea typeface="Meiryo UI" panose="020B0604030504040204" pitchFamily="34" charset="-128"/>
                <a:cs typeface="+mn-cs"/>
              </a:rPr>
              <a:t>2</a:t>
            </a:r>
            <a:r>
              <a:rPr kumimoji="1" lang="ja-JP" altLang="en-US" sz="1400" b="0" i="0" u="none" strike="noStrike" kern="1200" cap="none" spc="0" normalizeH="0" baseline="0" noProof="0">
                <a:ln>
                  <a:noFill/>
                </a:ln>
                <a:solidFill>
                  <a:srgbClr val="393734"/>
                </a:solidFill>
                <a:effectLst/>
                <a:uLnTx/>
                <a:uFillTx/>
                <a:latin typeface="Meiryo UI" panose="020B0604030504040204" pitchFamily="34" charset="-128"/>
                <a:ea typeface="Meiryo UI" panose="020B0604030504040204" pitchFamily="34" charset="-128"/>
                <a:cs typeface="+mn-cs"/>
              </a:rPr>
              <a:t>レベル</a:t>
            </a:r>
          </a:p>
          <a:p>
            <a:pPr marL="8001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a:t>第 </a:t>
            </a:r>
            <a:r>
              <a:rPr kumimoji="1" lang="en-US" altLang="ja-JP" dirty="0"/>
              <a:t>3 </a:t>
            </a:r>
            <a:r>
              <a:rPr kumimoji="1" lang="ja-JP" altLang="en-US"/>
              <a:t>レベル</a:t>
            </a:r>
            <a:endParaRPr kumimoji="1" lang="en-US" altLang="ja-JP" dirty="0"/>
          </a:p>
          <a:p>
            <a:pPr lvl="2"/>
            <a:r>
              <a:rPr kumimoji="1" lang="ja-JP" altLang="en-US"/>
              <a:t>第 </a:t>
            </a:r>
            <a:r>
              <a:rPr kumimoji="1" lang="en-US" altLang="ja-JP" dirty="0"/>
              <a:t>4 </a:t>
            </a:r>
            <a:r>
              <a:rPr kumimoji="1" lang="ja-JP" altLang="en-US"/>
              <a:t>レベル</a:t>
            </a:r>
            <a:endParaRPr kumimoji="1" lang="en-US" altLang="ja-JP" dirty="0"/>
          </a:p>
        </p:txBody>
      </p:sp>
      <p:sp>
        <p:nvSpPr>
          <p:cNvPr id="11" name="字幕 2">
            <a:extLst>
              <a:ext uri="{FF2B5EF4-FFF2-40B4-BE49-F238E27FC236}">
                <a16:creationId xmlns:a16="http://schemas.microsoft.com/office/drawing/2014/main" id="{365E2894-E880-CA40-B5AE-D78E16C24E0C}"/>
              </a:ext>
            </a:extLst>
          </p:cNvPr>
          <p:cNvSpPr>
            <a:spLocks noGrp="1"/>
          </p:cNvSpPr>
          <p:nvPr>
            <p:ph type="subTitle" idx="15"/>
          </p:nvPr>
        </p:nvSpPr>
        <p:spPr>
          <a:xfrm>
            <a:off x="838200" y="1529350"/>
            <a:ext cx="10515600" cy="416122"/>
          </a:xfrm>
        </p:spPr>
        <p:txBody>
          <a:bodyPr lIns="288000" rIns="0">
            <a:normAutofit/>
          </a:bodyPr>
          <a:lstStyle>
            <a:lvl1pPr marL="0" indent="0" algn="l">
              <a:buNone/>
              <a:defRPr sz="2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Tree>
    <p:extLst>
      <p:ext uri="{BB962C8B-B14F-4D97-AF65-F5344CB8AC3E}">
        <p14:creationId xmlns:p14="http://schemas.microsoft.com/office/powerpoint/2010/main" val="3482995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B45132-1DF8-C74A-8F6C-8F06D9777A12}"/>
              </a:ext>
            </a:extLst>
          </p:cNvPr>
          <p:cNvSpPr>
            <a:spLocks noGrp="1"/>
          </p:cNvSpPr>
          <p:nvPr>
            <p:ph type="title"/>
          </p:nvPr>
        </p:nvSpPr>
        <p:spPr>
          <a:xfrm>
            <a:off x="838200" y="1083783"/>
            <a:ext cx="5181600" cy="398571"/>
          </a:xfrm>
        </p:spPr>
        <p:txBody>
          <a:bodyPr wrap="square" lIns="0" tIns="0" rIns="0" bIns="0">
            <a:spAutoFit/>
          </a:bodyPr>
          <a:lstStyle>
            <a:lvl1pPr>
              <a:defRPr sz="2800" b="1">
                <a:solidFill>
                  <a:srgbClr val="06C755"/>
                </a:solidFill>
              </a:defRPr>
            </a:lvl1pPr>
          </a:lstStyle>
          <a:p>
            <a:r>
              <a:rPr kumimoji="1" lang="ja-JP" altLang="en-US"/>
              <a:t>マスター タイトルの書式設定</a:t>
            </a:r>
          </a:p>
        </p:txBody>
      </p:sp>
      <p:sp>
        <p:nvSpPr>
          <p:cNvPr id="6" name="スライド番号プレースホルダー 5">
            <a:extLst>
              <a:ext uri="{FF2B5EF4-FFF2-40B4-BE49-F238E27FC236}">
                <a16:creationId xmlns:a16="http://schemas.microsoft.com/office/drawing/2014/main" id="{7910936B-CEB3-CD4A-9371-56889D71E901}"/>
              </a:ext>
            </a:extLst>
          </p:cNvPr>
          <p:cNvSpPr>
            <a:spLocks noGrp="1"/>
          </p:cNvSpPr>
          <p:nvPr>
            <p:ph type="sldNum" sz="quarter" idx="12"/>
          </p:nvPr>
        </p:nvSpPr>
        <p:spPr/>
        <p:txBody>
          <a:bodyPr/>
          <a:lstStyle/>
          <a:p>
            <a:fld id="{5ED0E408-EE97-9446-8986-7E86E73C221E}" type="slidenum">
              <a:t>‹#›</a:t>
            </a:fld>
            <a:endParaRPr kumimoji="1" lang="ja-JP" altLang="en-US"/>
          </a:p>
        </p:txBody>
      </p:sp>
      <p:sp>
        <p:nvSpPr>
          <p:cNvPr id="8" name="직사각형 7">
            <a:extLst>
              <a:ext uri="{FF2B5EF4-FFF2-40B4-BE49-F238E27FC236}">
                <a16:creationId xmlns:a16="http://schemas.microsoft.com/office/drawing/2014/main" id="{03F49C61-8520-3B47-93F6-E69F0F65E383}"/>
              </a:ext>
            </a:extLst>
          </p:cNvPr>
          <p:cNvSpPr/>
          <p:nvPr userDrawn="1"/>
        </p:nvSpPr>
        <p:spPr>
          <a:xfrm>
            <a:off x="0" y="-1"/>
            <a:ext cx="12192000" cy="6143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ore-KR">
              <a:latin typeface="+mj-ea"/>
              <a:ea typeface="+mj-ea"/>
            </a:endParaRPr>
          </a:p>
        </p:txBody>
      </p:sp>
      <p:sp>
        <p:nvSpPr>
          <p:cNvPr id="7" name="コンテンツ プレースホルダー 2">
            <a:extLst>
              <a:ext uri="{FF2B5EF4-FFF2-40B4-BE49-F238E27FC236}">
                <a16:creationId xmlns:a16="http://schemas.microsoft.com/office/drawing/2014/main" id="{D350B58A-A67B-B245-863E-73E6F24E6423}"/>
              </a:ext>
            </a:extLst>
          </p:cNvPr>
          <p:cNvSpPr>
            <a:spLocks noGrp="1"/>
          </p:cNvSpPr>
          <p:nvPr>
            <p:ph sz="half" idx="13" hasCustomPrompt="1"/>
          </p:nvPr>
        </p:nvSpPr>
        <p:spPr>
          <a:xfrm>
            <a:off x="838200" y="1685925"/>
            <a:ext cx="5181600" cy="5051427"/>
          </a:xfrm>
        </p:spPr>
        <p:txBody>
          <a:bodyPr lIns="0" tIns="0" rIns="0" bIns="0">
            <a:normAutofit/>
          </a:bodyPr>
          <a:lstStyle>
            <a:lvl1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lvl1pPr>
            <a:lvl2pPr marL="80010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lvl2pPr>
            <a:lvl3pPr>
              <a:defRPr/>
            </a:lvl3pPr>
            <a:lvl4pPr>
              <a:defRPr/>
            </a:lvl4pPr>
            <a:lvl5pPr>
              <a:defRPr/>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393734"/>
                </a:solidFill>
                <a:effectLst/>
                <a:uLnTx/>
                <a:uFillTx/>
                <a:latin typeface="Meiryo UI" panose="020B0604030504040204" pitchFamily="34" charset="-128"/>
                <a:ea typeface="Meiryo UI" panose="020B0604030504040204" pitchFamily="34" charset="-128"/>
                <a:cs typeface="+mn-cs"/>
              </a:rPr>
              <a:t>Works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a:ln>
                  <a:noFill/>
                </a:ln>
                <a:solidFill>
                  <a:srgbClr val="393734"/>
                </a:solidFill>
                <a:effectLst/>
                <a:uLnTx/>
                <a:uFillTx/>
                <a:latin typeface="Meiryo UI" panose="020B0604030504040204" pitchFamily="34" charset="-128"/>
                <a:ea typeface="Meiryo UI" panose="020B0604030504040204" pitchFamily="34" charset="-128"/>
                <a:cs typeface="+mn-cs"/>
              </a:rPr>
              <a:t>第</a:t>
            </a:r>
            <a:r>
              <a:rPr kumimoji="1" lang="en-US" altLang="ja-JP" sz="1400" b="0" i="0" u="none" strike="noStrike" kern="1200" cap="none" spc="0" normalizeH="0" baseline="0" noProof="0" dirty="0">
                <a:ln>
                  <a:noFill/>
                </a:ln>
                <a:solidFill>
                  <a:srgbClr val="393734"/>
                </a:solidFill>
                <a:effectLst/>
                <a:uLnTx/>
                <a:uFillTx/>
                <a:latin typeface="Meiryo UI" panose="020B0604030504040204" pitchFamily="34" charset="-128"/>
                <a:ea typeface="Meiryo UI" panose="020B0604030504040204" pitchFamily="34" charset="-128"/>
                <a:cs typeface="+mn-cs"/>
              </a:rPr>
              <a:t>2</a:t>
            </a:r>
            <a:r>
              <a:rPr kumimoji="1" lang="ja-JP" altLang="en-US" sz="1400" b="0" i="0" u="none" strike="noStrike" kern="1200" cap="none" spc="0" normalizeH="0" baseline="0" noProof="0">
                <a:ln>
                  <a:noFill/>
                </a:ln>
                <a:solidFill>
                  <a:srgbClr val="393734"/>
                </a:solidFill>
                <a:effectLst/>
                <a:uLnTx/>
                <a:uFillTx/>
                <a:latin typeface="Meiryo UI" panose="020B0604030504040204" pitchFamily="34" charset="-128"/>
                <a:ea typeface="Meiryo UI" panose="020B0604030504040204" pitchFamily="34" charset="-128"/>
                <a:cs typeface="+mn-cs"/>
              </a:rPr>
              <a:t>レベル</a:t>
            </a:r>
          </a:p>
          <a:p>
            <a:pPr marL="8001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a:t>第 </a:t>
            </a:r>
            <a:r>
              <a:rPr kumimoji="1" lang="en-US" altLang="ja-JP" dirty="0"/>
              <a:t>3 </a:t>
            </a:r>
            <a:r>
              <a:rPr kumimoji="1" lang="ja-JP" altLang="en-US"/>
              <a:t>レベル</a:t>
            </a:r>
            <a:endParaRPr kumimoji="1" lang="en-US" altLang="ja-JP" dirty="0"/>
          </a:p>
          <a:p>
            <a:pPr lvl="2"/>
            <a:r>
              <a:rPr kumimoji="1" lang="ja-JP" altLang="en-US"/>
              <a:t>第 </a:t>
            </a:r>
            <a:r>
              <a:rPr kumimoji="1" lang="en-US" altLang="ja-JP" dirty="0"/>
              <a:t>4 </a:t>
            </a:r>
            <a:r>
              <a:rPr kumimoji="1" lang="ja-JP" altLang="en-US"/>
              <a:t>レベル</a:t>
            </a:r>
            <a:endParaRPr kumimoji="1" lang="en-US" altLang="ja-JP" dirty="0"/>
          </a:p>
        </p:txBody>
      </p:sp>
      <p:sp>
        <p:nvSpPr>
          <p:cNvPr id="9" name="コンテンツ プレースホルダー 2">
            <a:extLst>
              <a:ext uri="{FF2B5EF4-FFF2-40B4-BE49-F238E27FC236}">
                <a16:creationId xmlns:a16="http://schemas.microsoft.com/office/drawing/2014/main" id="{A843AD4E-EC82-9847-8207-B0C2AF9DA470}"/>
              </a:ext>
            </a:extLst>
          </p:cNvPr>
          <p:cNvSpPr>
            <a:spLocks noGrp="1"/>
          </p:cNvSpPr>
          <p:nvPr>
            <p:ph sz="half" idx="14" hasCustomPrompt="1"/>
          </p:nvPr>
        </p:nvSpPr>
        <p:spPr>
          <a:xfrm>
            <a:off x="6172200" y="1083783"/>
            <a:ext cx="5181600" cy="5653569"/>
          </a:xfrm>
        </p:spPr>
        <p:txBody>
          <a:bodyPr lIns="0" tIns="0" rIns="0" bIns="0">
            <a:normAutofit/>
          </a:bodyPr>
          <a:lstStyle>
            <a:lvl1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lvl1pPr>
            <a:lvl2pPr marL="80010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lvl2pPr>
            <a:lvl3pPr>
              <a:defRPr/>
            </a:lvl3pPr>
            <a:lvl4pPr>
              <a:defRPr/>
            </a:lvl4pPr>
            <a:lvl5pPr>
              <a:defRPr/>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393734"/>
                </a:solidFill>
                <a:effectLst/>
                <a:uLnTx/>
                <a:uFillTx/>
                <a:latin typeface="Meiryo UI" panose="020B0604030504040204" pitchFamily="34" charset="-128"/>
                <a:ea typeface="Meiryo UI" panose="020B0604030504040204" pitchFamily="34" charset="-128"/>
                <a:cs typeface="+mn-cs"/>
              </a:rPr>
              <a:t>Works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a:ln>
                  <a:noFill/>
                </a:ln>
                <a:solidFill>
                  <a:srgbClr val="393734"/>
                </a:solidFill>
                <a:effectLst/>
                <a:uLnTx/>
                <a:uFillTx/>
                <a:latin typeface="Meiryo UI" panose="020B0604030504040204" pitchFamily="34" charset="-128"/>
                <a:ea typeface="Meiryo UI" panose="020B0604030504040204" pitchFamily="34" charset="-128"/>
                <a:cs typeface="+mn-cs"/>
              </a:rPr>
              <a:t>第</a:t>
            </a:r>
            <a:r>
              <a:rPr kumimoji="1" lang="en-US" altLang="ja-JP" sz="1400" b="0" i="0" u="none" strike="noStrike" kern="1200" cap="none" spc="0" normalizeH="0" baseline="0" noProof="0" dirty="0">
                <a:ln>
                  <a:noFill/>
                </a:ln>
                <a:solidFill>
                  <a:srgbClr val="393734"/>
                </a:solidFill>
                <a:effectLst/>
                <a:uLnTx/>
                <a:uFillTx/>
                <a:latin typeface="Meiryo UI" panose="020B0604030504040204" pitchFamily="34" charset="-128"/>
                <a:ea typeface="Meiryo UI" panose="020B0604030504040204" pitchFamily="34" charset="-128"/>
                <a:cs typeface="+mn-cs"/>
              </a:rPr>
              <a:t>2</a:t>
            </a:r>
            <a:r>
              <a:rPr kumimoji="1" lang="ja-JP" altLang="en-US" sz="1400" b="0" i="0" u="none" strike="noStrike" kern="1200" cap="none" spc="0" normalizeH="0" baseline="0" noProof="0">
                <a:ln>
                  <a:noFill/>
                </a:ln>
                <a:solidFill>
                  <a:srgbClr val="393734"/>
                </a:solidFill>
                <a:effectLst/>
                <a:uLnTx/>
                <a:uFillTx/>
                <a:latin typeface="Meiryo UI" panose="020B0604030504040204" pitchFamily="34" charset="-128"/>
                <a:ea typeface="Meiryo UI" panose="020B0604030504040204" pitchFamily="34" charset="-128"/>
                <a:cs typeface="+mn-cs"/>
              </a:rPr>
              <a:t>レベル</a:t>
            </a:r>
          </a:p>
          <a:p>
            <a:pPr marL="8001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a:t>第 </a:t>
            </a:r>
            <a:r>
              <a:rPr kumimoji="1" lang="en-US" altLang="ja-JP" dirty="0"/>
              <a:t>3 </a:t>
            </a:r>
            <a:r>
              <a:rPr kumimoji="1" lang="ja-JP" altLang="en-US"/>
              <a:t>レベル</a:t>
            </a:r>
            <a:endParaRPr kumimoji="1" lang="en-US" altLang="ja-JP" dirty="0"/>
          </a:p>
          <a:p>
            <a:pPr lvl="2"/>
            <a:r>
              <a:rPr kumimoji="1" lang="ja-JP" altLang="en-US"/>
              <a:t>第 </a:t>
            </a:r>
            <a:r>
              <a:rPr kumimoji="1" lang="en-US" altLang="ja-JP" dirty="0"/>
              <a:t>4 </a:t>
            </a:r>
            <a:r>
              <a:rPr kumimoji="1" lang="ja-JP" altLang="en-US"/>
              <a:t>レベル</a:t>
            </a:r>
            <a:endParaRPr kumimoji="1" lang="en-US" altLang="ja-JP" dirty="0"/>
          </a:p>
        </p:txBody>
      </p:sp>
    </p:spTree>
    <p:extLst>
      <p:ext uri="{BB962C8B-B14F-4D97-AF65-F5344CB8AC3E}">
        <p14:creationId xmlns:p14="http://schemas.microsoft.com/office/powerpoint/2010/main" val="929986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B83D897-5C0C-D64F-B847-E630546698C9}"/>
              </a:ext>
            </a:extLst>
          </p:cNvPr>
          <p:cNvSpPr>
            <a:spLocks noGrp="1"/>
          </p:cNvSpPr>
          <p:nvPr>
            <p:ph type="sldNum" sz="quarter" idx="12"/>
          </p:nvPr>
        </p:nvSpPr>
        <p:spPr/>
        <p:txBody>
          <a:bodyPr/>
          <a:lstStyle/>
          <a:p>
            <a:fld id="{5ED0E408-EE97-9446-8986-7E86E73C221E}" type="slidenum">
              <a:t>‹#›</a:t>
            </a:fld>
            <a:endParaRPr kumimoji="1" lang="ja-JP" altLang="en-US"/>
          </a:p>
        </p:txBody>
      </p:sp>
    </p:spTree>
    <p:extLst>
      <p:ext uri="{BB962C8B-B14F-4D97-AF65-F5344CB8AC3E}">
        <p14:creationId xmlns:p14="http://schemas.microsoft.com/office/powerpoint/2010/main" val="3018222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40F1358-9038-1B4C-9595-C841FD2395C3}"/>
              </a:ext>
            </a:extLst>
          </p:cNvPr>
          <p:cNvSpPr>
            <a:spLocks noGrp="1"/>
          </p:cNvSpPr>
          <p:nvPr>
            <p:ph type="title"/>
          </p:nvPr>
        </p:nvSpPr>
        <p:spPr>
          <a:xfrm>
            <a:off x="838200" y="650885"/>
            <a:ext cx="10515600" cy="694241"/>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0ECAFA4-7A82-4349-8BAA-1C2ED8C48C49}"/>
              </a:ext>
            </a:extLst>
          </p:cNvPr>
          <p:cNvSpPr>
            <a:spLocks noGrp="1"/>
          </p:cNvSpPr>
          <p:nvPr>
            <p:ph type="body" idx="1"/>
          </p:nvPr>
        </p:nvSpPr>
        <p:spPr>
          <a:xfrm>
            <a:off x="838200" y="1585913"/>
            <a:ext cx="10515600" cy="459105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393734"/>
                </a:solidFill>
                <a:effectLst/>
                <a:uLnTx/>
                <a:uFillTx/>
                <a:latin typeface="Meiryo UI" panose="020B0604030504040204" pitchFamily="34" charset="-128"/>
                <a:ea typeface="Meiryo UI" panose="020B0604030504040204" pitchFamily="34" charset="-128"/>
                <a:cs typeface="+mn-cs"/>
              </a:rPr>
              <a:t>Works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a:ln>
                  <a:noFill/>
                </a:ln>
                <a:solidFill>
                  <a:srgbClr val="393734"/>
                </a:solidFill>
                <a:effectLst/>
                <a:uLnTx/>
                <a:uFillTx/>
                <a:latin typeface="Meiryo UI" panose="020B0604030504040204" pitchFamily="34" charset="-128"/>
                <a:ea typeface="Meiryo UI" panose="020B0604030504040204" pitchFamily="34" charset="-128"/>
                <a:cs typeface="+mn-cs"/>
              </a:rPr>
              <a:t>第</a:t>
            </a:r>
            <a:r>
              <a:rPr kumimoji="1" lang="en-US" altLang="ja-JP" sz="1400" b="0" i="0" u="none" strike="noStrike" kern="1200" cap="none" spc="0" normalizeH="0" baseline="0" noProof="0" dirty="0">
                <a:ln>
                  <a:noFill/>
                </a:ln>
                <a:solidFill>
                  <a:srgbClr val="393734"/>
                </a:solidFill>
                <a:effectLst/>
                <a:uLnTx/>
                <a:uFillTx/>
                <a:latin typeface="Meiryo UI" panose="020B0604030504040204" pitchFamily="34" charset="-128"/>
                <a:ea typeface="Meiryo UI" panose="020B0604030504040204" pitchFamily="34" charset="-128"/>
                <a:cs typeface="+mn-cs"/>
              </a:rPr>
              <a:t>2</a:t>
            </a:r>
            <a:r>
              <a:rPr kumimoji="1" lang="ja-JP" altLang="en-US" sz="1400" b="0" i="0" u="none" strike="noStrike" kern="1200" cap="none" spc="0" normalizeH="0" baseline="0" noProof="0">
                <a:ln>
                  <a:noFill/>
                </a:ln>
                <a:solidFill>
                  <a:srgbClr val="393734"/>
                </a:solidFill>
                <a:effectLst/>
                <a:uLnTx/>
                <a:uFillTx/>
                <a:latin typeface="Meiryo UI" panose="020B0604030504040204" pitchFamily="34" charset="-128"/>
                <a:ea typeface="Meiryo UI" panose="020B0604030504040204" pitchFamily="34" charset="-128"/>
                <a:cs typeface="+mn-cs"/>
              </a:rPr>
              <a:t>レベル</a:t>
            </a:r>
          </a:p>
          <a:p>
            <a:pPr marL="8001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a:t>第</a:t>
            </a:r>
            <a:r>
              <a:rPr kumimoji="1" lang="en-US" altLang="ja-JP" dirty="0"/>
              <a:t>3</a:t>
            </a:r>
            <a:r>
              <a:rPr kumimoji="1" lang="ja-JP" altLang="en-US"/>
              <a:t>レベル</a:t>
            </a:r>
            <a:endParaRPr kumimoji="1" lang="en-US" altLang="ja-JP" dirty="0"/>
          </a:p>
          <a:p>
            <a:pPr lvl="2"/>
            <a:r>
              <a:rPr kumimoji="1" lang="ja-JP" altLang="en-US"/>
              <a:t>第</a:t>
            </a:r>
            <a:r>
              <a:rPr kumimoji="1" lang="en-US" altLang="ja-JP" dirty="0"/>
              <a:t>4</a:t>
            </a:r>
            <a:r>
              <a:rPr kumimoji="1" lang="ja-JP" altLang="en-US"/>
              <a:t>レベル</a:t>
            </a:r>
            <a:endParaRPr kumimoji="1" lang="en-US" altLang="ja-JP" dirty="0"/>
          </a:p>
        </p:txBody>
      </p:sp>
      <p:sp>
        <p:nvSpPr>
          <p:cNvPr id="4" name="日付プレースホルダー 3">
            <a:extLst>
              <a:ext uri="{FF2B5EF4-FFF2-40B4-BE49-F238E27FC236}">
                <a16:creationId xmlns:a16="http://schemas.microsoft.com/office/drawing/2014/main" id="{4410E2DB-4C31-9440-8199-A934864BAE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5FA4A7CA-0ED0-8F4B-B8C5-2DA6F616BE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3A279BE-D1EA-E443-B9E9-A38F336093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0E408-EE97-9446-8986-7E86E73C221E}" type="slidenum">
              <a:t>‹#›</a:t>
            </a:fld>
            <a:endParaRPr kumimoji="1" lang="ja-JP" altLang="en-US"/>
          </a:p>
        </p:txBody>
      </p:sp>
    </p:spTree>
    <p:extLst>
      <p:ext uri="{BB962C8B-B14F-4D97-AF65-F5344CB8AC3E}">
        <p14:creationId xmlns:p14="http://schemas.microsoft.com/office/powerpoint/2010/main" val="206483220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62" r:id="rId5"/>
    <p:sldLayoutId id="2147483664" r:id="rId6"/>
    <p:sldLayoutId id="2147483660" r:id="rId7"/>
    <p:sldLayoutId id="2147483663" r:id="rId8"/>
    <p:sldLayoutId id="2147483655" r:id="rId9"/>
    <p:sldLayoutId id="2147483665" r:id="rId10"/>
  </p:sldLayoutIdLst>
  <p:hf hdr="0" ftr="0" dt="0"/>
  <p:txStyles>
    <p:titleStyle>
      <a:lvl1pPr algn="l" defTabSz="914400" rtl="0" eaLnBrk="1" latinLnBrk="0" hangingPunct="1">
        <a:lnSpc>
          <a:spcPct val="90000"/>
        </a:lnSpc>
        <a:spcBef>
          <a:spcPct val="0"/>
        </a:spcBef>
        <a:buNone/>
        <a:defRPr kumimoji="1" sz="2800" b="1" kern="1200">
          <a:solidFill>
            <a:srgbClr val="06C755"/>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kumimoji="1" sz="1800" b="1" kern="1200" baseline="0">
          <a:solidFill>
            <a:schemeClr val="tx1"/>
          </a:solidFill>
          <a:latin typeface="Meiryo UI" panose="020B0604030504040204" pitchFamily="34" charset="-128"/>
          <a:ea typeface="Meiryo UI" panose="020B0604030504040204" pitchFamily="34" charset="-128"/>
          <a:cs typeface="+mn-cs"/>
        </a:defRPr>
      </a:lvl1pPr>
      <a:lvl2pPr marL="80010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kumimoji="1" sz="1400" b="0" kern="1200" baseline="0">
          <a:solidFill>
            <a:schemeClr val="tx1"/>
          </a:solidFill>
          <a:latin typeface="Meiryo UI" panose="020B0604030504040204" pitchFamily="34" charset="-128"/>
          <a:ea typeface="Meiryo UI" panose="020B0604030504040204" pitchFamily="34" charset="-128"/>
          <a:cs typeface="+mn-cs"/>
        </a:defRPr>
      </a:lvl2pPr>
      <a:lvl3pPr marL="12573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kumimoji="1" sz="1400" b="0" kern="1200" baseline="0">
          <a:solidFill>
            <a:schemeClr val="tx1"/>
          </a:solidFill>
          <a:latin typeface="Meiryo UI" panose="020B0604030504040204" pitchFamily="34" charset="-128"/>
          <a:ea typeface="Meiryo UI" panose="020B0604030504040204" pitchFamily="34" charset="-128"/>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kumimoji="1" sz="1600" b="1" kern="1200" baseline="0">
          <a:solidFill>
            <a:schemeClr val="tx1"/>
          </a:solidFill>
          <a:latin typeface="Meiryo UI" panose="020B0604030504040204" pitchFamily="34" charset="-128"/>
          <a:ea typeface="Meiryo UI" panose="020B0604030504040204"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b="1" kern="1200" baseline="0">
          <a:solidFill>
            <a:schemeClr val="tx1"/>
          </a:solidFill>
          <a:latin typeface="Meiryo UI" panose="020B0604030504040204" pitchFamily="34" charset="-128"/>
          <a:ea typeface="Meiryo UI"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https://entry.line.me/study/materials" TargetMode="External"/><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hyperlink" Target="https://entry.line.me/study/materials" TargetMode="External"/><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hyperlink" Target="https://entry.line.me/study/course?id=5db028979d2e7e0036d58c39" TargetMode="Externa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hyperlink" Target="https://youtu.be/f5pcQTjYRc4" TargetMode="External"/><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hyperlink" Target="https://d.line-scdn.net/stf/linecorp/ja/csr/LINEentry_videomaterial_guidance.pdf" TargetMode="External"/><Relationship Id="rId5" Type="http://schemas.openxmlformats.org/officeDocument/2006/relationships/hyperlink" Target="https://youtu.be/vZVvpwpyAtQ" TargetMode="External"/><Relationship Id="rId4" Type="http://schemas.openxmlformats.org/officeDocument/2006/relationships/hyperlink" Target="https://youtu.be/05_RtH5MRB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E21432D-D8FD-3E48-930D-78CD9D248100}"/>
              </a:ext>
            </a:extLst>
          </p:cNvPr>
          <p:cNvSpPr/>
          <p:nvPr/>
        </p:nvSpPr>
        <p:spPr>
          <a:xfrm>
            <a:off x="0" y="3429000"/>
            <a:ext cx="12192000" cy="3429000"/>
          </a:xfrm>
          <a:prstGeom prst="rect">
            <a:avLst/>
          </a:prstGeom>
          <a:solidFill>
            <a:srgbClr val="06C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5625229A-B681-443C-9854-420572EA5FA2}"/>
              </a:ext>
            </a:extLst>
          </p:cNvPr>
          <p:cNvSpPr/>
          <p:nvPr/>
        </p:nvSpPr>
        <p:spPr>
          <a:xfrm>
            <a:off x="731509" y="543797"/>
            <a:ext cx="10901654" cy="523220"/>
          </a:xfrm>
          <a:prstGeom prst="rect">
            <a:avLst/>
          </a:prstGeom>
        </p:spPr>
        <p:txBody>
          <a:bodyPr wrap="square">
            <a:spAutoFit/>
          </a:bodyPr>
          <a:lstStyle/>
          <a:p>
            <a:r>
              <a:rPr lang="ja-JP" altLang="ja-JP" sz="1400" dirty="0">
                <a:solidFill>
                  <a:schemeClr val="tx1">
                    <a:lumMod val="65000"/>
                    <a:lumOff val="3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子どもたちが楽しくプログラミング的思考を身に</a:t>
            </a:r>
            <a:r>
              <a:rPr lang="ja-JP" altLang="en-US" sz="1400" dirty="0">
                <a:solidFill>
                  <a:schemeClr val="tx1">
                    <a:lumMod val="65000"/>
                    <a:lumOff val="3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つ</a:t>
            </a:r>
            <a:r>
              <a:rPr lang="ja-JP" altLang="ja-JP" sz="1400" dirty="0">
                <a:solidFill>
                  <a:schemeClr val="tx1">
                    <a:lumMod val="65000"/>
                    <a:lumOff val="3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けられる</a:t>
            </a:r>
            <a:endParaRPr lang="en-US" altLang="ja-JP" sz="1400" dirty="0">
              <a:solidFill>
                <a:schemeClr val="tx1">
                  <a:lumMod val="65000"/>
                  <a:lumOff val="3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400" dirty="0">
                <a:solidFill>
                  <a:schemeClr val="tx1">
                    <a:lumMod val="65000"/>
                    <a:lumOff val="3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無料の</a:t>
            </a:r>
            <a:r>
              <a:rPr lang="ja-JP" altLang="ja-JP" sz="1400" dirty="0">
                <a:solidFill>
                  <a:schemeClr val="tx1">
                    <a:lumMod val="65000"/>
                    <a:lumOff val="3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プログラミング学習プラットフォーム</a:t>
            </a:r>
            <a:endParaRPr lang="ja-JP" altLang="en-US" sz="14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pic>
        <p:nvPicPr>
          <p:cNvPr id="3" name="図 2" descr="時計 が含まれている画像&#10;&#10;自動的に生成された説明">
            <a:extLst>
              <a:ext uri="{FF2B5EF4-FFF2-40B4-BE49-F238E27FC236}">
                <a16:creationId xmlns:a16="http://schemas.microsoft.com/office/drawing/2014/main" id="{166265B7-181B-7341-BE47-37B26019E39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7809" y="1678470"/>
            <a:ext cx="5849694" cy="1192439"/>
          </a:xfrm>
          <a:prstGeom prst="rect">
            <a:avLst/>
          </a:prstGeom>
        </p:spPr>
      </p:pic>
      <p:sp>
        <p:nvSpPr>
          <p:cNvPr id="16" name="テキスト プレースホルダー 2">
            <a:extLst>
              <a:ext uri="{FF2B5EF4-FFF2-40B4-BE49-F238E27FC236}">
                <a16:creationId xmlns:a16="http://schemas.microsoft.com/office/drawing/2014/main" id="{606251A0-E4D8-B343-AA46-B3E9182DFC25}"/>
              </a:ext>
            </a:extLst>
          </p:cNvPr>
          <p:cNvSpPr txBox="1">
            <a:spLocks/>
          </p:cNvSpPr>
          <p:nvPr/>
        </p:nvSpPr>
        <p:spPr>
          <a:xfrm>
            <a:off x="716100" y="5022974"/>
            <a:ext cx="10515600" cy="157460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kumimoji="1" sz="1800" b="1" kern="1200" baseline="0">
                <a:solidFill>
                  <a:schemeClr val="tx1"/>
                </a:solidFill>
                <a:latin typeface="Meiryo UI" panose="020B0604030504040204" pitchFamily="34" charset="-128"/>
                <a:ea typeface="Meiryo UI" panose="020B0604030504040204" pitchFamily="34" charset="-128"/>
                <a:cs typeface="+mn-cs"/>
              </a:defRPr>
            </a:lvl1pPr>
            <a:lvl2pPr marL="80010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kumimoji="1" sz="1400" b="0" kern="1200" baseline="0">
                <a:solidFill>
                  <a:schemeClr val="tx1"/>
                </a:solidFill>
                <a:latin typeface="Meiryo UI" panose="020B0604030504040204" pitchFamily="34" charset="-128"/>
                <a:ea typeface="Meiryo UI" panose="020B0604030504040204" pitchFamily="34" charset="-128"/>
                <a:cs typeface="+mn-cs"/>
              </a:defRPr>
            </a:lvl2pPr>
            <a:lvl3pPr marL="12573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kumimoji="1" sz="1400" b="0" kern="1200" baseline="0">
                <a:solidFill>
                  <a:schemeClr val="tx1"/>
                </a:solidFill>
                <a:latin typeface="Meiryo UI" panose="020B0604030504040204" pitchFamily="34" charset="-128"/>
                <a:ea typeface="Meiryo UI" panose="020B0604030504040204" pitchFamily="34" charset="-128"/>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kumimoji="1" sz="1600" b="1" kern="1200" baseline="0">
                <a:solidFill>
                  <a:schemeClr val="tx1"/>
                </a:solidFill>
                <a:latin typeface="Meiryo UI" panose="020B0604030504040204" pitchFamily="34" charset="-128"/>
                <a:ea typeface="Meiryo UI" panose="020B0604030504040204"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b="1" kern="1200" baseline="0">
                <a:solidFill>
                  <a:schemeClr val="tx1"/>
                </a:solidFill>
                <a:latin typeface="Meiryo UI" panose="020B0604030504040204" pitchFamily="34" charset="-128"/>
                <a:ea typeface="Meiryo UI"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50000"/>
              </a:lnSpc>
            </a:pPr>
            <a:r>
              <a:rPr lang="ja-JP" altLang="en-US" sz="1500" b="0">
                <a:solidFill>
                  <a:schemeClr val="bg1"/>
                </a:solidFill>
                <a:latin typeface="メイリオ" panose="020B0604030504040204" pitchFamily="50" charset="-128"/>
                <a:ea typeface="メイリオ" panose="020B0604030504040204" pitchFamily="50" charset="-128"/>
              </a:rPr>
              <a:t>当サイトはPC・タブレットでの閲覧を推奨しております。</a:t>
            </a:r>
          </a:p>
          <a:p>
            <a:pPr>
              <a:lnSpc>
                <a:spcPct val="150000"/>
              </a:lnSpc>
            </a:pPr>
            <a:r>
              <a:rPr lang="ja-JP" altLang="en-US" sz="1500" b="0">
                <a:solidFill>
                  <a:schemeClr val="bg1"/>
                </a:solidFill>
                <a:latin typeface="メイリオ" panose="020B0604030504040204" pitchFamily="50" charset="-128"/>
                <a:ea typeface="メイリオ" panose="020B0604030504040204" pitchFamily="50" charset="-128"/>
              </a:rPr>
              <a:t>また、ご利用いただくにあたり、本資料末頁にございますブラウザを推奨しております。</a:t>
            </a:r>
          </a:p>
          <a:p>
            <a:pPr>
              <a:lnSpc>
                <a:spcPct val="150000"/>
              </a:lnSpc>
            </a:pPr>
            <a:r>
              <a:rPr lang="ja-JP" altLang="en-US" sz="1500" b="0">
                <a:solidFill>
                  <a:schemeClr val="bg1"/>
                </a:solidFill>
                <a:latin typeface="メイリオ" panose="020B0604030504040204" pitchFamily="50" charset="-128"/>
                <a:ea typeface="メイリオ" panose="020B0604030504040204" pitchFamily="50" charset="-128"/>
              </a:rPr>
              <a:t>LINE entryの各種機能や教材、出前授業のコンテンツなどは、今後拡充してまいります。</a:t>
            </a:r>
          </a:p>
          <a:p>
            <a:pPr>
              <a:lnSpc>
                <a:spcPct val="150000"/>
              </a:lnSpc>
            </a:pPr>
            <a:r>
              <a:rPr lang="ja-JP" altLang="en-US" sz="1500" b="0">
                <a:solidFill>
                  <a:schemeClr val="bg1"/>
                </a:solidFill>
                <a:latin typeface="メイリオ" panose="020B0604030504040204" pitchFamily="50" charset="-128"/>
                <a:ea typeface="メイリオ" panose="020B0604030504040204" pitchFamily="50" charset="-128"/>
              </a:rPr>
              <a:t>新着情報は公式ブログ（ http://line-entry-blog.line.me/ ）からご確認いただけます。</a:t>
            </a:r>
          </a:p>
        </p:txBody>
      </p:sp>
      <p:pic>
        <p:nvPicPr>
          <p:cNvPr id="17" name="図 16" descr="QR コード&#10;&#10;自動的に生成された説明">
            <a:extLst>
              <a:ext uri="{FF2B5EF4-FFF2-40B4-BE49-F238E27FC236}">
                <a16:creationId xmlns:a16="http://schemas.microsoft.com/office/drawing/2014/main" id="{28047618-B0C2-934E-A547-BCE7329FD47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2534" y="3871174"/>
            <a:ext cx="996466" cy="996466"/>
          </a:xfrm>
          <a:prstGeom prst="rect">
            <a:avLst/>
          </a:prstGeom>
        </p:spPr>
      </p:pic>
      <p:grpSp>
        <p:nvGrpSpPr>
          <p:cNvPr id="18" name="グループ化 17">
            <a:extLst>
              <a:ext uri="{FF2B5EF4-FFF2-40B4-BE49-F238E27FC236}">
                <a16:creationId xmlns:a16="http://schemas.microsoft.com/office/drawing/2014/main" id="{5E0BC609-80FC-7045-A592-55DC0A6D9898}"/>
              </a:ext>
            </a:extLst>
          </p:cNvPr>
          <p:cNvGrpSpPr/>
          <p:nvPr/>
        </p:nvGrpSpPr>
        <p:grpSpPr>
          <a:xfrm>
            <a:off x="1954512" y="4009408"/>
            <a:ext cx="2439732" cy="720000"/>
            <a:chOff x="1533322" y="3121435"/>
            <a:chExt cx="2439732" cy="720000"/>
          </a:xfrm>
        </p:grpSpPr>
        <p:sp>
          <p:nvSpPr>
            <p:cNvPr id="19" name="角丸四角形 18">
              <a:extLst>
                <a:ext uri="{FF2B5EF4-FFF2-40B4-BE49-F238E27FC236}">
                  <a16:creationId xmlns:a16="http://schemas.microsoft.com/office/drawing/2014/main" id="{09B61540-6903-B54B-85B7-4FC7A7F853CF}"/>
                </a:ext>
              </a:extLst>
            </p:cNvPr>
            <p:cNvSpPr/>
            <p:nvPr/>
          </p:nvSpPr>
          <p:spPr>
            <a:xfrm>
              <a:off x="1669054" y="3121435"/>
              <a:ext cx="2304000" cy="72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三角形 19">
              <a:extLst>
                <a:ext uri="{FF2B5EF4-FFF2-40B4-BE49-F238E27FC236}">
                  <a16:creationId xmlns:a16="http://schemas.microsoft.com/office/drawing/2014/main" id="{89801083-A0B0-E54A-84C1-56A2FB1B5D9A}"/>
                </a:ext>
              </a:extLst>
            </p:cNvPr>
            <p:cNvSpPr/>
            <p:nvPr/>
          </p:nvSpPr>
          <p:spPr>
            <a:xfrm rot="1800000">
              <a:off x="1533322" y="3335850"/>
              <a:ext cx="271462" cy="23401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正方形/長方形 20">
            <a:extLst>
              <a:ext uri="{FF2B5EF4-FFF2-40B4-BE49-F238E27FC236}">
                <a16:creationId xmlns:a16="http://schemas.microsoft.com/office/drawing/2014/main" id="{9F6A46C3-1AE1-9F4B-A143-9F8207C07EAE}"/>
              </a:ext>
            </a:extLst>
          </p:cNvPr>
          <p:cNvSpPr/>
          <p:nvPr/>
        </p:nvSpPr>
        <p:spPr>
          <a:xfrm>
            <a:off x="2216784" y="4164741"/>
            <a:ext cx="2201210" cy="461665"/>
          </a:xfrm>
          <a:prstGeom prst="rect">
            <a:avLst/>
          </a:prstGeom>
        </p:spPr>
        <p:txBody>
          <a:bodyPr wrap="square">
            <a:spAutoFit/>
          </a:bodyPr>
          <a:lstStyle/>
          <a:p>
            <a:r>
              <a:rPr lang="en-US" altLang="ja-JP" sz="1200" b="1" dirty="0">
                <a:solidFill>
                  <a:srgbClr val="06C755"/>
                </a:solidFill>
                <a:effectLst/>
                <a:latin typeface="Meiryo" panose="020B0604030504040204" pitchFamily="34" charset="-128"/>
                <a:ea typeface="Meiryo" panose="020B0604030504040204" pitchFamily="34" charset="-128"/>
                <a:cs typeface="Times New Roman" panose="02020603050405020304" pitchFamily="18" charset="0"/>
              </a:rPr>
              <a:t>LINE entry </a:t>
            </a:r>
            <a:r>
              <a:rPr lang="ja-JP" altLang="en-US" sz="1200" b="1">
                <a:solidFill>
                  <a:srgbClr val="06C755"/>
                </a:solidFill>
                <a:effectLst/>
                <a:latin typeface="Meiryo" panose="020B0604030504040204" pitchFamily="34" charset="-128"/>
                <a:ea typeface="Meiryo" panose="020B0604030504040204" pitchFamily="34" charset="-128"/>
                <a:cs typeface="Times New Roman" panose="02020603050405020304" pitchFamily="18" charset="0"/>
              </a:rPr>
              <a:t>公式サイト</a:t>
            </a:r>
            <a:endParaRPr lang="en-US" altLang="ja-JP" sz="1200" b="1" dirty="0">
              <a:solidFill>
                <a:srgbClr val="06C755"/>
              </a:solidFill>
              <a:effectLst/>
              <a:latin typeface="Meiryo" panose="020B0604030504040204" pitchFamily="34" charset="-128"/>
              <a:ea typeface="Meiryo" panose="020B0604030504040204" pitchFamily="34" charset="-128"/>
              <a:cs typeface="Times New Roman" panose="02020603050405020304" pitchFamily="18" charset="0"/>
            </a:endParaRPr>
          </a:p>
          <a:p>
            <a:r>
              <a:rPr lang="en-US" altLang="ja-JP" sz="1200" b="1" dirty="0">
                <a:solidFill>
                  <a:srgbClr val="06C755"/>
                </a:solidFill>
                <a:latin typeface="Meiryo" panose="020B0604030504040204" pitchFamily="34" charset="-128"/>
                <a:ea typeface="Meiryo" panose="020B0604030504040204" pitchFamily="34" charset="-128"/>
                <a:cs typeface="Times New Roman" panose="02020603050405020304" pitchFamily="18" charset="0"/>
              </a:rPr>
              <a:t>https:://</a:t>
            </a:r>
            <a:r>
              <a:rPr lang="en-US" altLang="ja-JP" sz="1200" b="1" dirty="0" err="1">
                <a:solidFill>
                  <a:srgbClr val="06C755"/>
                </a:solidFill>
                <a:latin typeface="Meiryo" panose="020B0604030504040204" pitchFamily="34" charset="-128"/>
                <a:ea typeface="Meiryo" panose="020B0604030504040204" pitchFamily="34" charset="-128"/>
                <a:cs typeface="Times New Roman" panose="02020603050405020304" pitchFamily="18" charset="0"/>
              </a:rPr>
              <a:t>entry.line.me</a:t>
            </a:r>
            <a:r>
              <a:rPr lang="en-US" altLang="ja-JP" sz="1200" b="1" dirty="0">
                <a:solidFill>
                  <a:srgbClr val="06C755"/>
                </a:solidFill>
                <a:latin typeface="Meiryo" panose="020B0604030504040204" pitchFamily="34" charset="-128"/>
                <a:ea typeface="Meiryo" panose="020B0604030504040204" pitchFamily="34" charset="-128"/>
                <a:cs typeface="Times New Roman" panose="02020603050405020304" pitchFamily="18" charset="0"/>
              </a:rPr>
              <a:t>/</a:t>
            </a:r>
          </a:p>
        </p:txBody>
      </p:sp>
    </p:spTree>
    <p:extLst>
      <p:ext uri="{BB962C8B-B14F-4D97-AF65-F5344CB8AC3E}">
        <p14:creationId xmlns:p14="http://schemas.microsoft.com/office/powerpoint/2010/main" val="4247956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7134BC-3AAB-E941-8EA5-CBBD43238AB0}"/>
              </a:ext>
            </a:extLst>
          </p:cNvPr>
          <p:cNvSpPr>
            <a:spLocks noGrp="1"/>
          </p:cNvSpPr>
          <p:nvPr>
            <p:ph type="title"/>
          </p:nvPr>
        </p:nvSpPr>
        <p:spPr>
          <a:xfrm>
            <a:off x="838200" y="910160"/>
            <a:ext cx="10515600" cy="398571"/>
          </a:xfrm>
        </p:spPr>
        <p:txBody>
          <a:bodyPr/>
          <a:lstStyle/>
          <a:p>
            <a:r>
              <a:rPr kumimoji="1" lang="ja-JP" altLang="en-US"/>
              <a:t>文部科学省が定める学習指導要領に則った公式教材を無料で提供</a:t>
            </a:r>
          </a:p>
        </p:txBody>
      </p:sp>
      <p:sp>
        <p:nvSpPr>
          <p:cNvPr id="4" name="スライド番号プレースホルダー 3">
            <a:extLst>
              <a:ext uri="{FF2B5EF4-FFF2-40B4-BE49-F238E27FC236}">
                <a16:creationId xmlns:a16="http://schemas.microsoft.com/office/drawing/2014/main" id="{87EB4AA8-48C5-6642-9B16-234F027593ED}"/>
              </a:ext>
            </a:extLst>
          </p:cNvPr>
          <p:cNvSpPr>
            <a:spLocks noGrp="1"/>
          </p:cNvSpPr>
          <p:nvPr>
            <p:ph type="sldNum" sz="quarter" idx="12"/>
          </p:nvPr>
        </p:nvSpPr>
        <p:spPr/>
        <p:txBody>
          <a:bodyPr/>
          <a:lstStyle/>
          <a:p>
            <a:fld id="{5ED0E408-EE97-9446-8986-7E86E73C221E}" type="slidenum">
              <a:rPr lang="en-US" altLang="ja-JP" smtClean="0"/>
              <a:t>2</a:t>
            </a:fld>
            <a:endParaRPr kumimoji="1" lang="ja-JP" altLang="en-US"/>
          </a:p>
        </p:txBody>
      </p:sp>
      <p:sp>
        <p:nvSpPr>
          <p:cNvPr id="6" name="タイトル 1">
            <a:extLst>
              <a:ext uri="{FF2B5EF4-FFF2-40B4-BE49-F238E27FC236}">
                <a16:creationId xmlns:a16="http://schemas.microsoft.com/office/drawing/2014/main" id="{46B2D803-293D-4843-B997-03C10AB7A35E}"/>
              </a:ext>
            </a:extLst>
          </p:cNvPr>
          <p:cNvSpPr txBox="1">
            <a:spLocks/>
          </p:cNvSpPr>
          <p:nvPr/>
        </p:nvSpPr>
        <p:spPr>
          <a:xfrm>
            <a:off x="171202" y="159675"/>
            <a:ext cx="9970325" cy="398571"/>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kumimoji="1" sz="2800" b="1" kern="1200">
                <a:solidFill>
                  <a:srgbClr val="06C755"/>
                </a:solidFill>
                <a:latin typeface="+mj-lt"/>
                <a:ea typeface="+mj-ea"/>
                <a:cs typeface="+mj-cs"/>
              </a:defRPr>
            </a:lvl1pPr>
          </a:lstStyle>
          <a:p>
            <a:r>
              <a:rPr lang="ja-JP" altLang="en-US">
                <a:solidFill>
                  <a:schemeClr val="bg1"/>
                </a:solidFill>
              </a:rPr>
              <a:t>楽しく学ぶ</a:t>
            </a:r>
            <a:r>
              <a:rPr lang="en-US" altLang="ja-JP" dirty="0">
                <a:solidFill>
                  <a:schemeClr val="bg1"/>
                </a:solidFill>
              </a:rPr>
              <a:t>  </a:t>
            </a:r>
            <a:r>
              <a:rPr lang="en-US" altLang="ja-JP" dirty="0">
                <a:solidFill>
                  <a:schemeClr val="bg1"/>
                </a:solidFill>
                <a:latin typeface="+mj-ea"/>
              </a:rPr>
              <a:t>LINE entry </a:t>
            </a:r>
            <a:r>
              <a:rPr lang="ja-JP" altLang="en-US">
                <a:solidFill>
                  <a:schemeClr val="bg1"/>
                </a:solidFill>
              </a:rPr>
              <a:t>公式教材</a:t>
            </a:r>
          </a:p>
        </p:txBody>
      </p:sp>
      <p:sp>
        <p:nvSpPr>
          <p:cNvPr id="11" name="正方形/長方形 10">
            <a:extLst>
              <a:ext uri="{FF2B5EF4-FFF2-40B4-BE49-F238E27FC236}">
                <a16:creationId xmlns:a16="http://schemas.microsoft.com/office/drawing/2014/main" id="{05E9D898-F137-5241-9D6B-F63DB684EDCA}"/>
              </a:ext>
            </a:extLst>
          </p:cNvPr>
          <p:cNvSpPr/>
          <p:nvPr/>
        </p:nvSpPr>
        <p:spPr>
          <a:xfrm>
            <a:off x="752681" y="1347930"/>
            <a:ext cx="10289321" cy="1169551"/>
          </a:xfrm>
          <a:prstGeom prst="rect">
            <a:avLst/>
          </a:prstGeom>
        </p:spPr>
        <p:txBody>
          <a:bodyPr wrap="square">
            <a:spAutoFit/>
          </a:bodyPr>
          <a:lstStyle/>
          <a:p>
            <a:pPr>
              <a:lnSpc>
                <a:spcPct val="150000"/>
              </a:lnSpc>
            </a:pPr>
            <a:r>
              <a:rPr lang="ja-JP" altLang="en-US" sz="1600">
                <a:latin typeface="メイリオ" panose="020B0604030504040204" pitchFamily="50" charset="-128"/>
                <a:ea typeface="メイリオ" panose="020B0604030504040204" pitchFamily="50" charset="-128"/>
              </a:rPr>
              <a:t>放送大学、千葉大学と共同で、先生方からのニーズや文部科学省の学習指導要領に基づいて開発しました。</a:t>
            </a:r>
            <a:endParaRPr lang="en-US" altLang="ja-JP" sz="1600" dirty="0">
              <a:latin typeface="メイリオ" panose="020B0604030504040204" pitchFamily="50" charset="-128"/>
              <a:ea typeface="メイリオ" panose="020B0604030504040204" pitchFamily="50" charset="-128"/>
            </a:endParaRPr>
          </a:p>
          <a:p>
            <a:pPr>
              <a:lnSpc>
                <a:spcPct val="150000"/>
              </a:lnSpc>
            </a:pPr>
            <a:r>
              <a:rPr lang="ja-JP" altLang="en-US" sz="1600">
                <a:latin typeface="メイリオ" panose="020B0604030504040204" pitchFamily="50" charset="-128"/>
                <a:ea typeface="メイリオ" panose="020B0604030504040204" pitchFamily="50" charset="-128"/>
              </a:rPr>
              <a:t>下記</a:t>
            </a:r>
            <a:r>
              <a:rPr lang="en-US" altLang="ja-JP" sz="1600" dirty="0">
                <a:latin typeface="メイリオ" panose="020B0604030504040204" pitchFamily="50" charset="-128"/>
                <a:ea typeface="メイリオ" panose="020B0604030504040204" pitchFamily="50" charset="-128"/>
              </a:rPr>
              <a:t>3</a:t>
            </a:r>
            <a:r>
              <a:rPr lang="ja-JP" altLang="en-US" sz="1600">
                <a:latin typeface="メイリオ" panose="020B0604030504040204" pitchFamily="50" charset="-128"/>
                <a:ea typeface="メイリオ" panose="020B0604030504040204" pitchFamily="50" charset="-128"/>
              </a:rPr>
              <a:t>点がセットになっていて、推奨学年別にレベル分けされたものを用意しています。</a:t>
            </a:r>
            <a:endParaRPr lang="en-US" altLang="ja-JP" sz="1600" dirty="0">
              <a:latin typeface="メイリオ" panose="020B0604030504040204" pitchFamily="50" charset="-128"/>
              <a:ea typeface="メイリオ" panose="020B0604030504040204" pitchFamily="50" charset="-128"/>
            </a:endParaRPr>
          </a:p>
          <a:p>
            <a:pPr>
              <a:lnSpc>
                <a:spcPct val="150000"/>
              </a:lnSpc>
            </a:pPr>
            <a:r>
              <a:rPr lang="en-US" altLang="ja-JP" sz="1600" dirty="0">
                <a:solidFill>
                  <a:srgbClr val="A5A5A5"/>
                </a:solidFill>
                <a:latin typeface="メイリオ" panose="020B0604030504040204" pitchFamily="50" charset="-128"/>
                <a:ea typeface="メイリオ" panose="020B0604030504040204" pitchFamily="50" charset="-128"/>
              </a:rPr>
              <a:t>※</a:t>
            </a:r>
            <a:r>
              <a:rPr lang="ja-JP" altLang="en-US" sz="1600">
                <a:solidFill>
                  <a:srgbClr val="A5A5A5"/>
                </a:solidFill>
                <a:latin typeface="メイリオ" panose="020B0604030504040204" pitchFamily="50" charset="-128"/>
                <a:ea typeface="メイリオ" panose="020B0604030504040204" pitchFamily="50" charset="-128"/>
              </a:rPr>
              <a:t>公式サイトから無料ダウンロードできます。学校の授業ではもちろん、家庭学習でもぜひご活用ください。</a:t>
            </a:r>
            <a:endParaRPr lang="en-US" altLang="ja-JP" sz="1600" dirty="0">
              <a:solidFill>
                <a:srgbClr val="A5A5A5"/>
              </a:solidFill>
              <a:latin typeface="メイリオ" panose="020B0604030504040204" pitchFamily="50" charset="-128"/>
              <a:ea typeface="メイリオ" panose="020B0604030504040204" pitchFamily="50" charset="-128"/>
            </a:endParaRPr>
          </a:p>
        </p:txBody>
      </p:sp>
      <p:pic>
        <p:nvPicPr>
          <p:cNvPr id="26" name="Picture 2" descr="https://scdn.line-apps.com/stf/linecorp/ja/pr/kyozai_image_01.png">
            <a:extLst>
              <a:ext uri="{FF2B5EF4-FFF2-40B4-BE49-F238E27FC236}">
                <a16:creationId xmlns:a16="http://schemas.microsoft.com/office/drawing/2014/main" id="{FF703636-2027-CE48-8536-F14C6D14684E}"/>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33213" y="2945226"/>
            <a:ext cx="5853059" cy="3071709"/>
          </a:xfrm>
          <a:prstGeom prst="rect">
            <a:avLst/>
          </a:prstGeom>
          <a:noFill/>
          <a:extLst>
            <a:ext uri="{909E8E84-426E-40DD-AFC4-6F175D3DCCD1}">
              <a14:hiddenFill xmlns:a14="http://schemas.microsoft.com/office/drawing/2010/main">
                <a:solidFill>
                  <a:srgbClr val="FFFFFF"/>
                </a:solidFill>
              </a14:hiddenFill>
            </a:ext>
          </a:extLst>
        </p:spPr>
      </p:pic>
      <p:sp>
        <p:nvSpPr>
          <p:cNvPr id="27" name="正方形/長方形 26">
            <a:extLst>
              <a:ext uri="{FF2B5EF4-FFF2-40B4-BE49-F238E27FC236}">
                <a16:creationId xmlns:a16="http://schemas.microsoft.com/office/drawing/2014/main" id="{BA1658E9-780E-9C4A-B82D-33013757B16E}"/>
              </a:ext>
            </a:extLst>
          </p:cNvPr>
          <p:cNvSpPr/>
          <p:nvPr/>
        </p:nvSpPr>
        <p:spPr>
          <a:xfrm>
            <a:off x="2584733" y="5992508"/>
            <a:ext cx="5155264" cy="300082"/>
          </a:xfrm>
          <a:prstGeom prst="rect">
            <a:avLst/>
          </a:prstGeom>
        </p:spPr>
        <p:txBody>
          <a:bodyPr wrap="square">
            <a:spAutoFit/>
          </a:bodyPr>
          <a:lstStyle/>
          <a:p>
            <a:pPr>
              <a:lnSpc>
                <a:spcPct val="150000"/>
              </a:lnSpc>
            </a:pPr>
            <a:r>
              <a:rPr lang="ja-JP" altLang="en-US" sz="900" dirty="0">
                <a:solidFill>
                  <a:schemeClr val="bg1">
                    <a:lumMod val="50000"/>
                  </a:schemeClr>
                </a:solidFill>
                <a:latin typeface="メイリオ" panose="020B0604030504040204" pitchFamily="50" charset="-128"/>
                <a:ea typeface="メイリオ" panose="020B0604030504040204" pitchFamily="50" charset="-128"/>
              </a:rPr>
              <a:t>最新の公式教材一覧はこちら：</a:t>
            </a:r>
            <a:r>
              <a:rPr lang="en-US" altLang="ja-JP" sz="900" dirty="0">
                <a:solidFill>
                  <a:schemeClr val="bg1">
                    <a:lumMod val="50000"/>
                  </a:schemeClr>
                </a:solidFill>
                <a:latin typeface="メイリオ" panose="020B0604030504040204" pitchFamily="50" charset="-128"/>
                <a:ea typeface="メイリオ" panose="020B0604030504040204" pitchFamily="50" charset="-128"/>
                <a:hlinkClick r:id="rId3"/>
              </a:rPr>
              <a:t>https://entry.line.me/study/materials</a:t>
            </a:r>
            <a:endParaRPr lang="en-US" altLang="ja-JP" sz="900" dirty="0">
              <a:solidFill>
                <a:schemeClr val="bg1">
                  <a:lumMod val="50000"/>
                </a:schemeClr>
              </a:solidFill>
              <a:latin typeface="メイリオ" panose="020B0604030504040204" pitchFamily="50" charset="-128"/>
              <a:ea typeface="メイリオ" panose="020B0604030504040204" pitchFamily="50" charset="-128"/>
            </a:endParaRPr>
          </a:p>
        </p:txBody>
      </p:sp>
      <p:pic>
        <p:nvPicPr>
          <p:cNvPr id="128" name="図 127">
            <a:extLst>
              <a:ext uri="{FF2B5EF4-FFF2-40B4-BE49-F238E27FC236}">
                <a16:creationId xmlns:a16="http://schemas.microsoft.com/office/drawing/2014/main" id="{60BC05CA-5D91-4178-B796-ABDDB3E7DC06}"/>
              </a:ext>
            </a:extLst>
          </p:cNvPr>
          <p:cNvPicPr>
            <a:picLocks noChangeAspect="1"/>
          </p:cNvPicPr>
          <p:nvPr/>
        </p:nvPicPr>
        <p:blipFill>
          <a:blip r:embed="rId4"/>
          <a:stretch>
            <a:fillRect/>
          </a:stretch>
        </p:blipFill>
        <p:spPr>
          <a:xfrm>
            <a:off x="6803666" y="2909017"/>
            <a:ext cx="4828450" cy="3383573"/>
          </a:xfrm>
          <a:prstGeom prst="rect">
            <a:avLst/>
          </a:prstGeom>
        </p:spPr>
      </p:pic>
    </p:spTree>
    <p:extLst>
      <p:ext uri="{BB962C8B-B14F-4D97-AF65-F5344CB8AC3E}">
        <p14:creationId xmlns:p14="http://schemas.microsoft.com/office/powerpoint/2010/main" val="1342845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0D7F70C-3D19-E34A-8855-AEEACC3D8162}"/>
              </a:ext>
            </a:extLst>
          </p:cNvPr>
          <p:cNvSpPr>
            <a:spLocks noGrp="1"/>
          </p:cNvSpPr>
          <p:nvPr>
            <p:ph type="sldNum" sz="quarter" idx="12"/>
          </p:nvPr>
        </p:nvSpPr>
        <p:spPr/>
        <p:txBody>
          <a:bodyPr/>
          <a:lstStyle/>
          <a:p>
            <a:fld id="{5ED0E408-EE97-9446-8986-7E86E73C221E}" type="slidenum">
              <a:rPr lang="en-US" altLang="ja-JP" smtClean="0"/>
              <a:t>3</a:t>
            </a:fld>
            <a:endParaRPr kumimoji="1" lang="ja-JP" altLang="en-US"/>
          </a:p>
        </p:txBody>
      </p:sp>
      <p:sp>
        <p:nvSpPr>
          <p:cNvPr id="6" name="タイトル 1">
            <a:extLst>
              <a:ext uri="{FF2B5EF4-FFF2-40B4-BE49-F238E27FC236}">
                <a16:creationId xmlns:a16="http://schemas.microsoft.com/office/drawing/2014/main" id="{CC0AD351-8E2D-6345-B38A-FD995B5DD21E}"/>
              </a:ext>
            </a:extLst>
          </p:cNvPr>
          <p:cNvSpPr txBox="1">
            <a:spLocks/>
          </p:cNvSpPr>
          <p:nvPr/>
        </p:nvSpPr>
        <p:spPr>
          <a:xfrm>
            <a:off x="171202" y="182825"/>
            <a:ext cx="9970325" cy="398571"/>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kumimoji="1" sz="2800" b="1" kern="1200">
                <a:solidFill>
                  <a:srgbClr val="06C755"/>
                </a:solidFill>
                <a:latin typeface="+mj-lt"/>
                <a:ea typeface="+mj-ea"/>
                <a:cs typeface="+mj-cs"/>
              </a:defRPr>
            </a:lvl1pPr>
          </a:lstStyle>
          <a:p>
            <a:r>
              <a:rPr lang="en-US" altLang="ja-JP" dirty="0">
                <a:solidFill>
                  <a:schemeClr val="bg1"/>
                </a:solidFill>
                <a:latin typeface="+mj-ea"/>
              </a:rPr>
              <a:t>〈 </a:t>
            </a:r>
            <a:r>
              <a:rPr lang="ja-JP" altLang="en-US">
                <a:solidFill>
                  <a:schemeClr val="bg1"/>
                </a:solidFill>
              </a:rPr>
              <a:t>本日の教材について</a:t>
            </a:r>
            <a:r>
              <a:rPr lang="en-US" altLang="ja-JP" dirty="0">
                <a:solidFill>
                  <a:schemeClr val="bg1"/>
                </a:solidFill>
                <a:latin typeface="+mj-ea"/>
              </a:rPr>
              <a:t> 〉</a:t>
            </a:r>
            <a:endParaRPr lang="ja-JP" altLang="en-US">
              <a:solidFill>
                <a:schemeClr val="bg1"/>
              </a:solidFill>
              <a:latin typeface="+mj-ea"/>
            </a:endParaRPr>
          </a:p>
        </p:txBody>
      </p:sp>
      <p:pic>
        <p:nvPicPr>
          <p:cNvPr id="10" name="図 9">
            <a:extLst>
              <a:ext uri="{FF2B5EF4-FFF2-40B4-BE49-F238E27FC236}">
                <a16:creationId xmlns:a16="http://schemas.microsoft.com/office/drawing/2014/main" id="{AAE55A88-0CD0-2D46-986C-F530BBE8C16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56553" y="1094362"/>
            <a:ext cx="4069941" cy="4207103"/>
          </a:xfrm>
          <a:prstGeom prst="rect">
            <a:avLst/>
          </a:prstGeom>
          <a:ln>
            <a:solidFill>
              <a:schemeClr val="bg1">
                <a:lumMod val="75000"/>
              </a:schemeClr>
            </a:solidFill>
          </a:ln>
          <a:effectLst>
            <a:outerShdw blurRad="50800" dist="50800" dir="5400000" algn="ctr" rotWithShape="0">
              <a:schemeClr val="tx1">
                <a:lumMod val="50000"/>
                <a:lumOff val="50000"/>
              </a:schemeClr>
            </a:outerShdw>
          </a:effectLst>
        </p:spPr>
      </p:pic>
      <p:pic>
        <p:nvPicPr>
          <p:cNvPr id="11" name="図 10">
            <a:extLst>
              <a:ext uri="{FF2B5EF4-FFF2-40B4-BE49-F238E27FC236}">
                <a16:creationId xmlns:a16="http://schemas.microsoft.com/office/drawing/2014/main" id="{2AC33359-0636-CB47-A2FB-915DDB0BEC72}"/>
              </a:ext>
            </a:extLst>
          </p:cNvPr>
          <p:cNvPicPr>
            <a:picLocks noChangeAspect="1"/>
          </p:cNvPicPr>
          <p:nvPr/>
        </p:nvPicPr>
        <p:blipFill>
          <a:blip r:embed="rId3"/>
          <a:stretch>
            <a:fillRect/>
          </a:stretch>
        </p:blipFill>
        <p:spPr>
          <a:xfrm>
            <a:off x="3514413" y="1091435"/>
            <a:ext cx="4067064" cy="5313537"/>
          </a:xfrm>
          <a:prstGeom prst="rect">
            <a:avLst/>
          </a:prstGeom>
          <a:ln>
            <a:solidFill>
              <a:schemeClr val="bg1">
                <a:lumMod val="75000"/>
              </a:schemeClr>
            </a:solidFill>
          </a:ln>
          <a:effectLst>
            <a:outerShdw blurRad="50800" dist="50800" dir="5400000" algn="ctr" rotWithShape="0">
              <a:schemeClr val="bg1">
                <a:lumMod val="85000"/>
              </a:schemeClr>
            </a:outerShdw>
          </a:effectLst>
        </p:spPr>
      </p:pic>
      <p:sp>
        <p:nvSpPr>
          <p:cNvPr id="12" name="矢印: 下 1">
            <a:extLst>
              <a:ext uri="{FF2B5EF4-FFF2-40B4-BE49-F238E27FC236}">
                <a16:creationId xmlns:a16="http://schemas.microsoft.com/office/drawing/2014/main" id="{B1AD9E48-D0EA-404D-841A-9AD9E420D87E}"/>
              </a:ext>
            </a:extLst>
          </p:cNvPr>
          <p:cNvSpPr/>
          <p:nvPr/>
        </p:nvSpPr>
        <p:spPr>
          <a:xfrm>
            <a:off x="10599068" y="3432955"/>
            <a:ext cx="551543" cy="2690184"/>
          </a:xfrm>
          <a:prstGeom prst="downArrow">
            <a:avLst/>
          </a:prstGeom>
          <a:solidFill>
            <a:srgbClr val="0070C0"/>
          </a:solidFill>
          <a:ln>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下 10">
            <a:extLst>
              <a:ext uri="{FF2B5EF4-FFF2-40B4-BE49-F238E27FC236}">
                <a16:creationId xmlns:a16="http://schemas.microsoft.com/office/drawing/2014/main" id="{C630B6A7-19C3-5241-A128-8680519CA0BC}"/>
              </a:ext>
            </a:extLst>
          </p:cNvPr>
          <p:cNvSpPr/>
          <p:nvPr/>
        </p:nvSpPr>
        <p:spPr>
          <a:xfrm rot="16200000">
            <a:off x="7227920" y="2854828"/>
            <a:ext cx="982192" cy="804557"/>
          </a:xfrm>
          <a:prstGeom prst="downArrow">
            <a:avLst/>
          </a:prstGeom>
          <a:solidFill>
            <a:srgbClr val="0070C0"/>
          </a:solidFill>
          <a:ln>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E14B5669-3C61-DB4F-945A-1B2F473652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5506" y="1094362"/>
            <a:ext cx="3034627" cy="1907392"/>
          </a:xfrm>
          <a:prstGeom prst="rect">
            <a:avLst/>
          </a:prstGeom>
          <a:solidFill>
            <a:schemeClr val="bg1">
              <a:lumMod val="75000"/>
            </a:schemeClr>
          </a:solidFill>
          <a:effectLst>
            <a:outerShdw blurRad="50800" dist="50800" dir="5400000" algn="ctr" rotWithShape="0">
              <a:schemeClr val="bg1">
                <a:lumMod val="75000"/>
              </a:schemeClr>
            </a:outerShdw>
          </a:effectLst>
        </p:spPr>
      </p:pic>
      <p:sp>
        <p:nvSpPr>
          <p:cNvPr id="15" name="正方形/長方形 14">
            <a:extLst>
              <a:ext uri="{FF2B5EF4-FFF2-40B4-BE49-F238E27FC236}">
                <a16:creationId xmlns:a16="http://schemas.microsoft.com/office/drawing/2014/main" id="{0BED90EF-BC7F-454B-9A7C-64B1EC6B356B}"/>
              </a:ext>
            </a:extLst>
          </p:cNvPr>
          <p:cNvSpPr/>
          <p:nvPr/>
        </p:nvSpPr>
        <p:spPr>
          <a:xfrm>
            <a:off x="149233" y="986319"/>
            <a:ext cx="767789" cy="369870"/>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吹き出し: 四角形 16">
            <a:extLst>
              <a:ext uri="{FF2B5EF4-FFF2-40B4-BE49-F238E27FC236}">
                <a16:creationId xmlns:a16="http://schemas.microsoft.com/office/drawing/2014/main" id="{2C541350-52EE-AE47-9073-B3E7B684EFF9}"/>
              </a:ext>
            </a:extLst>
          </p:cNvPr>
          <p:cNvSpPr/>
          <p:nvPr/>
        </p:nvSpPr>
        <p:spPr>
          <a:xfrm>
            <a:off x="894023" y="1377430"/>
            <a:ext cx="2189420" cy="1732366"/>
          </a:xfrm>
          <a:custGeom>
            <a:avLst/>
            <a:gdLst>
              <a:gd name="connsiteX0" fmla="*/ 0 w 2085613"/>
              <a:gd name="connsiteY0" fmla="*/ 0 h 828626"/>
              <a:gd name="connsiteX1" fmla="*/ 347602 w 2085613"/>
              <a:gd name="connsiteY1" fmla="*/ 0 h 828626"/>
              <a:gd name="connsiteX2" fmla="*/ -254278 w 2085613"/>
              <a:gd name="connsiteY2" fmla="*/ -892165 h 828626"/>
              <a:gd name="connsiteX3" fmla="*/ 869005 w 2085613"/>
              <a:gd name="connsiteY3" fmla="*/ 0 h 828626"/>
              <a:gd name="connsiteX4" fmla="*/ 2085613 w 2085613"/>
              <a:gd name="connsiteY4" fmla="*/ 0 h 828626"/>
              <a:gd name="connsiteX5" fmla="*/ 2085613 w 2085613"/>
              <a:gd name="connsiteY5" fmla="*/ 138104 h 828626"/>
              <a:gd name="connsiteX6" fmla="*/ 2085613 w 2085613"/>
              <a:gd name="connsiteY6" fmla="*/ 138104 h 828626"/>
              <a:gd name="connsiteX7" fmla="*/ 2085613 w 2085613"/>
              <a:gd name="connsiteY7" fmla="*/ 345261 h 828626"/>
              <a:gd name="connsiteX8" fmla="*/ 2085613 w 2085613"/>
              <a:gd name="connsiteY8" fmla="*/ 828626 h 828626"/>
              <a:gd name="connsiteX9" fmla="*/ 869005 w 2085613"/>
              <a:gd name="connsiteY9" fmla="*/ 828626 h 828626"/>
              <a:gd name="connsiteX10" fmla="*/ 347602 w 2085613"/>
              <a:gd name="connsiteY10" fmla="*/ 828626 h 828626"/>
              <a:gd name="connsiteX11" fmla="*/ 347602 w 2085613"/>
              <a:gd name="connsiteY11" fmla="*/ 828626 h 828626"/>
              <a:gd name="connsiteX12" fmla="*/ 0 w 2085613"/>
              <a:gd name="connsiteY12" fmla="*/ 828626 h 828626"/>
              <a:gd name="connsiteX13" fmla="*/ 0 w 2085613"/>
              <a:gd name="connsiteY13" fmla="*/ 345261 h 828626"/>
              <a:gd name="connsiteX14" fmla="*/ 0 w 2085613"/>
              <a:gd name="connsiteY14" fmla="*/ 138104 h 828626"/>
              <a:gd name="connsiteX15" fmla="*/ 0 w 2085613"/>
              <a:gd name="connsiteY15" fmla="*/ 138104 h 828626"/>
              <a:gd name="connsiteX16" fmla="*/ 0 w 2085613"/>
              <a:gd name="connsiteY16" fmla="*/ 0 h 828626"/>
              <a:gd name="connsiteX0" fmla="*/ 254278 w 2339891"/>
              <a:gd name="connsiteY0" fmla="*/ 892165 h 1720791"/>
              <a:gd name="connsiteX1" fmla="*/ 729202 w 2339891"/>
              <a:gd name="connsiteY1" fmla="*/ 903740 h 1720791"/>
              <a:gd name="connsiteX2" fmla="*/ 0 w 2339891"/>
              <a:gd name="connsiteY2" fmla="*/ 0 h 1720791"/>
              <a:gd name="connsiteX3" fmla="*/ 1123283 w 2339891"/>
              <a:gd name="connsiteY3" fmla="*/ 892165 h 1720791"/>
              <a:gd name="connsiteX4" fmla="*/ 2339891 w 2339891"/>
              <a:gd name="connsiteY4" fmla="*/ 892165 h 1720791"/>
              <a:gd name="connsiteX5" fmla="*/ 2339891 w 2339891"/>
              <a:gd name="connsiteY5" fmla="*/ 1030269 h 1720791"/>
              <a:gd name="connsiteX6" fmla="*/ 2339891 w 2339891"/>
              <a:gd name="connsiteY6" fmla="*/ 1030269 h 1720791"/>
              <a:gd name="connsiteX7" fmla="*/ 2339891 w 2339891"/>
              <a:gd name="connsiteY7" fmla="*/ 1237426 h 1720791"/>
              <a:gd name="connsiteX8" fmla="*/ 2339891 w 2339891"/>
              <a:gd name="connsiteY8" fmla="*/ 1720791 h 1720791"/>
              <a:gd name="connsiteX9" fmla="*/ 1123283 w 2339891"/>
              <a:gd name="connsiteY9" fmla="*/ 1720791 h 1720791"/>
              <a:gd name="connsiteX10" fmla="*/ 601880 w 2339891"/>
              <a:gd name="connsiteY10" fmla="*/ 1720791 h 1720791"/>
              <a:gd name="connsiteX11" fmla="*/ 601880 w 2339891"/>
              <a:gd name="connsiteY11" fmla="*/ 1720791 h 1720791"/>
              <a:gd name="connsiteX12" fmla="*/ 254278 w 2339891"/>
              <a:gd name="connsiteY12" fmla="*/ 1720791 h 1720791"/>
              <a:gd name="connsiteX13" fmla="*/ 254278 w 2339891"/>
              <a:gd name="connsiteY13" fmla="*/ 1237426 h 1720791"/>
              <a:gd name="connsiteX14" fmla="*/ 254278 w 2339891"/>
              <a:gd name="connsiteY14" fmla="*/ 1030269 h 1720791"/>
              <a:gd name="connsiteX15" fmla="*/ 254278 w 2339891"/>
              <a:gd name="connsiteY15" fmla="*/ 1030269 h 1720791"/>
              <a:gd name="connsiteX16" fmla="*/ 254278 w 2339891"/>
              <a:gd name="connsiteY16" fmla="*/ 892165 h 1720791"/>
              <a:gd name="connsiteX0" fmla="*/ 254278 w 2339891"/>
              <a:gd name="connsiteY0" fmla="*/ 892165 h 1720791"/>
              <a:gd name="connsiteX1" fmla="*/ 729202 w 2339891"/>
              <a:gd name="connsiteY1" fmla="*/ 880591 h 1720791"/>
              <a:gd name="connsiteX2" fmla="*/ 0 w 2339891"/>
              <a:gd name="connsiteY2" fmla="*/ 0 h 1720791"/>
              <a:gd name="connsiteX3" fmla="*/ 1123283 w 2339891"/>
              <a:gd name="connsiteY3" fmla="*/ 892165 h 1720791"/>
              <a:gd name="connsiteX4" fmla="*/ 2339891 w 2339891"/>
              <a:gd name="connsiteY4" fmla="*/ 892165 h 1720791"/>
              <a:gd name="connsiteX5" fmla="*/ 2339891 w 2339891"/>
              <a:gd name="connsiteY5" fmla="*/ 1030269 h 1720791"/>
              <a:gd name="connsiteX6" fmla="*/ 2339891 w 2339891"/>
              <a:gd name="connsiteY6" fmla="*/ 1030269 h 1720791"/>
              <a:gd name="connsiteX7" fmla="*/ 2339891 w 2339891"/>
              <a:gd name="connsiteY7" fmla="*/ 1237426 h 1720791"/>
              <a:gd name="connsiteX8" fmla="*/ 2339891 w 2339891"/>
              <a:gd name="connsiteY8" fmla="*/ 1720791 h 1720791"/>
              <a:gd name="connsiteX9" fmla="*/ 1123283 w 2339891"/>
              <a:gd name="connsiteY9" fmla="*/ 1720791 h 1720791"/>
              <a:gd name="connsiteX10" fmla="*/ 601880 w 2339891"/>
              <a:gd name="connsiteY10" fmla="*/ 1720791 h 1720791"/>
              <a:gd name="connsiteX11" fmla="*/ 601880 w 2339891"/>
              <a:gd name="connsiteY11" fmla="*/ 1720791 h 1720791"/>
              <a:gd name="connsiteX12" fmla="*/ 254278 w 2339891"/>
              <a:gd name="connsiteY12" fmla="*/ 1720791 h 1720791"/>
              <a:gd name="connsiteX13" fmla="*/ 254278 w 2339891"/>
              <a:gd name="connsiteY13" fmla="*/ 1237426 h 1720791"/>
              <a:gd name="connsiteX14" fmla="*/ 254278 w 2339891"/>
              <a:gd name="connsiteY14" fmla="*/ 1030269 h 1720791"/>
              <a:gd name="connsiteX15" fmla="*/ 254278 w 2339891"/>
              <a:gd name="connsiteY15" fmla="*/ 1030269 h 1720791"/>
              <a:gd name="connsiteX16" fmla="*/ 254278 w 2339891"/>
              <a:gd name="connsiteY16" fmla="*/ 892165 h 1720791"/>
              <a:gd name="connsiteX0" fmla="*/ 254278 w 2339891"/>
              <a:gd name="connsiteY0" fmla="*/ 892165 h 1720791"/>
              <a:gd name="connsiteX1" fmla="*/ 729202 w 2339891"/>
              <a:gd name="connsiteY1" fmla="*/ 915315 h 1720791"/>
              <a:gd name="connsiteX2" fmla="*/ 0 w 2339891"/>
              <a:gd name="connsiteY2" fmla="*/ 0 h 1720791"/>
              <a:gd name="connsiteX3" fmla="*/ 1123283 w 2339891"/>
              <a:gd name="connsiteY3" fmla="*/ 892165 h 1720791"/>
              <a:gd name="connsiteX4" fmla="*/ 2339891 w 2339891"/>
              <a:gd name="connsiteY4" fmla="*/ 892165 h 1720791"/>
              <a:gd name="connsiteX5" fmla="*/ 2339891 w 2339891"/>
              <a:gd name="connsiteY5" fmla="*/ 1030269 h 1720791"/>
              <a:gd name="connsiteX6" fmla="*/ 2339891 w 2339891"/>
              <a:gd name="connsiteY6" fmla="*/ 1030269 h 1720791"/>
              <a:gd name="connsiteX7" fmla="*/ 2339891 w 2339891"/>
              <a:gd name="connsiteY7" fmla="*/ 1237426 h 1720791"/>
              <a:gd name="connsiteX8" fmla="*/ 2339891 w 2339891"/>
              <a:gd name="connsiteY8" fmla="*/ 1720791 h 1720791"/>
              <a:gd name="connsiteX9" fmla="*/ 1123283 w 2339891"/>
              <a:gd name="connsiteY9" fmla="*/ 1720791 h 1720791"/>
              <a:gd name="connsiteX10" fmla="*/ 601880 w 2339891"/>
              <a:gd name="connsiteY10" fmla="*/ 1720791 h 1720791"/>
              <a:gd name="connsiteX11" fmla="*/ 601880 w 2339891"/>
              <a:gd name="connsiteY11" fmla="*/ 1720791 h 1720791"/>
              <a:gd name="connsiteX12" fmla="*/ 254278 w 2339891"/>
              <a:gd name="connsiteY12" fmla="*/ 1720791 h 1720791"/>
              <a:gd name="connsiteX13" fmla="*/ 254278 w 2339891"/>
              <a:gd name="connsiteY13" fmla="*/ 1237426 h 1720791"/>
              <a:gd name="connsiteX14" fmla="*/ 254278 w 2339891"/>
              <a:gd name="connsiteY14" fmla="*/ 1030269 h 1720791"/>
              <a:gd name="connsiteX15" fmla="*/ 254278 w 2339891"/>
              <a:gd name="connsiteY15" fmla="*/ 1030269 h 1720791"/>
              <a:gd name="connsiteX16" fmla="*/ 254278 w 2339891"/>
              <a:gd name="connsiteY16" fmla="*/ 892165 h 1720791"/>
              <a:gd name="connsiteX0" fmla="*/ 254278 w 2339891"/>
              <a:gd name="connsiteY0" fmla="*/ 892165 h 1720791"/>
              <a:gd name="connsiteX1" fmla="*/ 740777 w 2339891"/>
              <a:gd name="connsiteY1" fmla="*/ 892166 h 1720791"/>
              <a:gd name="connsiteX2" fmla="*/ 0 w 2339891"/>
              <a:gd name="connsiteY2" fmla="*/ 0 h 1720791"/>
              <a:gd name="connsiteX3" fmla="*/ 1123283 w 2339891"/>
              <a:gd name="connsiteY3" fmla="*/ 892165 h 1720791"/>
              <a:gd name="connsiteX4" fmla="*/ 2339891 w 2339891"/>
              <a:gd name="connsiteY4" fmla="*/ 892165 h 1720791"/>
              <a:gd name="connsiteX5" fmla="*/ 2339891 w 2339891"/>
              <a:gd name="connsiteY5" fmla="*/ 1030269 h 1720791"/>
              <a:gd name="connsiteX6" fmla="*/ 2339891 w 2339891"/>
              <a:gd name="connsiteY6" fmla="*/ 1030269 h 1720791"/>
              <a:gd name="connsiteX7" fmla="*/ 2339891 w 2339891"/>
              <a:gd name="connsiteY7" fmla="*/ 1237426 h 1720791"/>
              <a:gd name="connsiteX8" fmla="*/ 2339891 w 2339891"/>
              <a:gd name="connsiteY8" fmla="*/ 1720791 h 1720791"/>
              <a:gd name="connsiteX9" fmla="*/ 1123283 w 2339891"/>
              <a:gd name="connsiteY9" fmla="*/ 1720791 h 1720791"/>
              <a:gd name="connsiteX10" fmla="*/ 601880 w 2339891"/>
              <a:gd name="connsiteY10" fmla="*/ 1720791 h 1720791"/>
              <a:gd name="connsiteX11" fmla="*/ 601880 w 2339891"/>
              <a:gd name="connsiteY11" fmla="*/ 1720791 h 1720791"/>
              <a:gd name="connsiteX12" fmla="*/ 254278 w 2339891"/>
              <a:gd name="connsiteY12" fmla="*/ 1720791 h 1720791"/>
              <a:gd name="connsiteX13" fmla="*/ 254278 w 2339891"/>
              <a:gd name="connsiteY13" fmla="*/ 1237426 h 1720791"/>
              <a:gd name="connsiteX14" fmla="*/ 254278 w 2339891"/>
              <a:gd name="connsiteY14" fmla="*/ 1030269 h 1720791"/>
              <a:gd name="connsiteX15" fmla="*/ 254278 w 2339891"/>
              <a:gd name="connsiteY15" fmla="*/ 1030269 h 1720791"/>
              <a:gd name="connsiteX16" fmla="*/ 254278 w 2339891"/>
              <a:gd name="connsiteY16" fmla="*/ 892165 h 1720791"/>
              <a:gd name="connsiteX0" fmla="*/ 103807 w 2189420"/>
              <a:gd name="connsiteY0" fmla="*/ 903740 h 1732366"/>
              <a:gd name="connsiteX1" fmla="*/ 590306 w 2189420"/>
              <a:gd name="connsiteY1" fmla="*/ 903741 h 1732366"/>
              <a:gd name="connsiteX2" fmla="*/ 0 w 2189420"/>
              <a:gd name="connsiteY2" fmla="*/ 0 h 1732366"/>
              <a:gd name="connsiteX3" fmla="*/ 972812 w 2189420"/>
              <a:gd name="connsiteY3" fmla="*/ 903740 h 1732366"/>
              <a:gd name="connsiteX4" fmla="*/ 2189420 w 2189420"/>
              <a:gd name="connsiteY4" fmla="*/ 903740 h 1732366"/>
              <a:gd name="connsiteX5" fmla="*/ 2189420 w 2189420"/>
              <a:gd name="connsiteY5" fmla="*/ 1041844 h 1732366"/>
              <a:gd name="connsiteX6" fmla="*/ 2189420 w 2189420"/>
              <a:gd name="connsiteY6" fmla="*/ 1041844 h 1732366"/>
              <a:gd name="connsiteX7" fmla="*/ 2189420 w 2189420"/>
              <a:gd name="connsiteY7" fmla="*/ 1249001 h 1732366"/>
              <a:gd name="connsiteX8" fmla="*/ 2189420 w 2189420"/>
              <a:gd name="connsiteY8" fmla="*/ 1732366 h 1732366"/>
              <a:gd name="connsiteX9" fmla="*/ 972812 w 2189420"/>
              <a:gd name="connsiteY9" fmla="*/ 1732366 h 1732366"/>
              <a:gd name="connsiteX10" fmla="*/ 451409 w 2189420"/>
              <a:gd name="connsiteY10" fmla="*/ 1732366 h 1732366"/>
              <a:gd name="connsiteX11" fmla="*/ 451409 w 2189420"/>
              <a:gd name="connsiteY11" fmla="*/ 1732366 h 1732366"/>
              <a:gd name="connsiteX12" fmla="*/ 103807 w 2189420"/>
              <a:gd name="connsiteY12" fmla="*/ 1732366 h 1732366"/>
              <a:gd name="connsiteX13" fmla="*/ 103807 w 2189420"/>
              <a:gd name="connsiteY13" fmla="*/ 1249001 h 1732366"/>
              <a:gd name="connsiteX14" fmla="*/ 103807 w 2189420"/>
              <a:gd name="connsiteY14" fmla="*/ 1041844 h 1732366"/>
              <a:gd name="connsiteX15" fmla="*/ 103807 w 2189420"/>
              <a:gd name="connsiteY15" fmla="*/ 1041844 h 1732366"/>
              <a:gd name="connsiteX16" fmla="*/ 103807 w 2189420"/>
              <a:gd name="connsiteY16" fmla="*/ 903740 h 173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9420" h="1732366">
                <a:moveTo>
                  <a:pt x="103807" y="903740"/>
                </a:moveTo>
                <a:lnTo>
                  <a:pt x="590306" y="903741"/>
                </a:lnTo>
                <a:lnTo>
                  <a:pt x="0" y="0"/>
                </a:lnTo>
                <a:lnTo>
                  <a:pt x="972812" y="903740"/>
                </a:lnTo>
                <a:lnTo>
                  <a:pt x="2189420" y="903740"/>
                </a:lnTo>
                <a:lnTo>
                  <a:pt x="2189420" y="1041844"/>
                </a:lnTo>
                <a:lnTo>
                  <a:pt x="2189420" y="1041844"/>
                </a:lnTo>
                <a:lnTo>
                  <a:pt x="2189420" y="1249001"/>
                </a:lnTo>
                <a:lnTo>
                  <a:pt x="2189420" y="1732366"/>
                </a:lnTo>
                <a:lnTo>
                  <a:pt x="972812" y="1732366"/>
                </a:lnTo>
                <a:lnTo>
                  <a:pt x="451409" y="1732366"/>
                </a:lnTo>
                <a:lnTo>
                  <a:pt x="451409" y="1732366"/>
                </a:lnTo>
                <a:lnTo>
                  <a:pt x="103807" y="1732366"/>
                </a:lnTo>
                <a:lnTo>
                  <a:pt x="103807" y="1249001"/>
                </a:lnTo>
                <a:lnTo>
                  <a:pt x="103807" y="1041844"/>
                </a:lnTo>
                <a:lnTo>
                  <a:pt x="103807" y="1041844"/>
                </a:lnTo>
                <a:lnTo>
                  <a:pt x="103807" y="903740"/>
                </a:lnTo>
                <a:close/>
              </a:path>
            </a:pathLst>
          </a:custGeom>
          <a:solidFill>
            <a:schemeClr val="bg1"/>
          </a:solidFill>
          <a:ln w="508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4D56280D-1402-7644-B475-E3D2D32EB42E}"/>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t="-9058"/>
          <a:stretch/>
        </p:blipFill>
        <p:spPr>
          <a:xfrm>
            <a:off x="1111490" y="2318172"/>
            <a:ext cx="1862329" cy="683582"/>
          </a:xfrm>
          <a:prstGeom prst="rect">
            <a:avLst/>
          </a:prstGeom>
        </p:spPr>
      </p:pic>
      <p:pic>
        <p:nvPicPr>
          <p:cNvPr id="18" name="図 17">
            <a:extLst>
              <a:ext uri="{FF2B5EF4-FFF2-40B4-BE49-F238E27FC236}">
                <a16:creationId xmlns:a16="http://schemas.microsoft.com/office/drawing/2014/main" id="{F9B295ED-5A87-FB4F-944F-E848C06FD69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9771" y="3748204"/>
            <a:ext cx="3034626" cy="1486210"/>
          </a:xfrm>
          <a:prstGeom prst="rect">
            <a:avLst/>
          </a:prstGeom>
          <a:ln>
            <a:solidFill>
              <a:schemeClr val="bg1">
                <a:lumMod val="75000"/>
              </a:schemeClr>
            </a:solidFill>
          </a:ln>
          <a:effectLst>
            <a:outerShdw blurRad="50800" dist="50800" dir="5400000" algn="ctr" rotWithShape="0">
              <a:schemeClr val="bg1">
                <a:lumMod val="75000"/>
              </a:schemeClr>
            </a:outerShdw>
          </a:effectLst>
        </p:spPr>
      </p:pic>
      <p:sp>
        <p:nvSpPr>
          <p:cNvPr id="19" name="吹き出し: 四角形 23">
            <a:extLst>
              <a:ext uri="{FF2B5EF4-FFF2-40B4-BE49-F238E27FC236}">
                <a16:creationId xmlns:a16="http://schemas.microsoft.com/office/drawing/2014/main" id="{F8EEF241-02D9-3F43-A46E-A18D49A1D0BA}"/>
              </a:ext>
            </a:extLst>
          </p:cNvPr>
          <p:cNvSpPr/>
          <p:nvPr/>
        </p:nvSpPr>
        <p:spPr>
          <a:xfrm>
            <a:off x="173498" y="4978997"/>
            <a:ext cx="2824586" cy="1295490"/>
          </a:xfrm>
          <a:custGeom>
            <a:avLst/>
            <a:gdLst>
              <a:gd name="connsiteX0" fmla="*/ 0 w 2824586"/>
              <a:gd name="connsiteY0" fmla="*/ 0 h 828626"/>
              <a:gd name="connsiteX1" fmla="*/ 470764 w 2824586"/>
              <a:gd name="connsiteY1" fmla="*/ 0 h 828626"/>
              <a:gd name="connsiteX2" fmla="*/ 1356846 w 2824586"/>
              <a:gd name="connsiteY2" fmla="*/ -466864 h 828626"/>
              <a:gd name="connsiteX3" fmla="*/ 1176911 w 2824586"/>
              <a:gd name="connsiteY3" fmla="*/ 0 h 828626"/>
              <a:gd name="connsiteX4" fmla="*/ 2824586 w 2824586"/>
              <a:gd name="connsiteY4" fmla="*/ 0 h 828626"/>
              <a:gd name="connsiteX5" fmla="*/ 2824586 w 2824586"/>
              <a:gd name="connsiteY5" fmla="*/ 138104 h 828626"/>
              <a:gd name="connsiteX6" fmla="*/ 2824586 w 2824586"/>
              <a:gd name="connsiteY6" fmla="*/ 138104 h 828626"/>
              <a:gd name="connsiteX7" fmla="*/ 2824586 w 2824586"/>
              <a:gd name="connsiteY7" fmla="*/ 345261 h 828626"/>
              <a:gd name="connsiteX8" fmla="*/ 2824586 w 2824586"/>
              <a:gd name="connsiteY8" fmla="*/ 828626 h 828626"/>
              <a:gd name="connsiteX9" fmla="*/ 1176911 w 2824586"/>
              <a:gd name="connsiteY9" fmla="*/ 828626 h 828626"/>
              <a:gd name="connsiteX10" fmla="*/ 470764 w 2824586"/>
              <a:gd name="connsiteY10" fmla="*/ 828626 h 828626"/>
              <a:gd name="connsiteX11" fmla="*/ 470764 w 2824586"/>
              <a:gd name="connsiteY11" fmla="*/ 828626 h 828626"/>
              <a:gd name="connsiteX12" fmla="*/ 0 w 2824586"/>
              <a:gd name="connsiteY12" fmla="*/ 828626 h 828626"/>
              <a:gd name="connsiteX13" fmla="*/ 0 w 2824586"/>
              <a:gd name="connsiteY13" fmla="*/ 345261 h 828626"/>
              <a:gd name="connsiteX14" fmla="*/ 0 w 2824586"/>
              <a:gd name="connsiteY14" fmla="*/ 138104 h 828626"/>
              <a:gd name="connsiteX15" fmla="*/ 0 w 2824586"/>
              <a:gd name="connsiteY15" fmla="*/ 138104 h 828626"/>
              <a:gd name="connsiteX16" fmla="*/ 0 w 2824586"/>
              <a:gd name="connsiteY16" fmla="*/ 0 h 828626"/>
              <a:gd name="connsiteX0" fmla="*/ 0 w 2824586"/>
              <a:gd name="connsiteY0" fmla="*/ 466864 h 1295490"/>
              <a:gd name="connsiteX1" fmla="*/ 770801 w 2824586"/>
              <a:gd name="connsiteY1" fmla="*/ 466864 h 1295490"/>
              <a:gd name="connsiteX2" fmla="*/ 1356846 w 2824586"/>
              <a:gd name="connsiteY2" fmla="*/ 0 h 1295490"/>
              <a:gd name="connsiteX3" fmla="*/ 1176911 w 2824586"/>
              <a:gd name="connsiteY3" fmla="*/ 466864 h 1295490"/>
              <a:gd name="connsiteX4" fmla="*/ 2824586 w 2824586"/>
              <a:gd name="connsiteY4" fmla="*/ 466864 h 1295490"/>
              <a:gd name="connsiteX5" fmla="*/ 2824586 w 2824586"/>
              <a:gd name="connsiteY5" fmla="*/ 604968 h 1295490"/>
              <a:gd name="connsiteX6" fmla="*/ 2824586 w 2824586"/>
              <a:gd name="connsiteY6" fmla="*/ 604968 h 1295490"/>
              <a:gd name="connsiteX7" fmla="*/ 2824586 w 2824586"/>
              <a:gd name="connsiteY7" fmla="*/ 812125 h 1295490"/>
              <a:gd name="connsiteX8" fmla="*/ 2824586 w 2824586"/>
              <a:gd name="connsiteY8" fmla="*/ 1295490 h 1295490"/>
              <a:gd name="connsiteX9" fmla="*/ 1176911 w 2824586"/>
              <a:gd name="connsiteY9" fmla="*/ 1295490 h 1295490"/>
              <a:gd name="connsiteX10" fmla="*/ 470764 w 2824586"/>
              <a:gd name="connsiteY10" fmla="*/ 1295490 h 1295490"/>
              <a:gd name="connsiteX11" fmla="*/ 470764 w 2824586"/>
              <a:gd name="connsiteY11" fmla="*/ 1295490 h 1295490"/>
              <a:gd name="connsiteX12" fmla="*/ 0 w 2824586"/>
              <a:gd name="connsiteY12" fmla="*/ 1295490 h 1295490"/>
              <a:gd name="connsiteX13" fmla="*/ 0 w 2824586"/>
              <a:gd name="connsiteY13" fmla="*/ 812125 h 1295490"/>
              <a:gd name="connsiteX14" fmla="*/ 0 w 2824586"/>
              <a:gd name="connsiteY14" fmla="*/ 604968 h 1295490"/>
              <a:gd name="connsiteX15" fmla="*/ 0 w 2824586"/>
              <a:gd name="connsiteY15" fmla="*/ 604968 h 1295490"/>
              <a:gd name="connsiteX16" fmla="*/ 0 w 2824586"/>
              <a:gd name="connsiteY16" fmla="*/ 466864 h 1295490"/>
              <a:gd name="connsiteX0" fmla="*/ 0 w 2824586"/>
              <a:gd name="connsiteY0" fmla="*/ 466864 h 1295490"/>
              <a:gd name="connsiteX1" fmla="*/ 770801 w 2824586"/>
              <a:gd name="connsiteY1" fmla="*/ 466864 h 1295490"/>
              <a:gd name="connsiteX2" fmla="*/ 1356846 w 2824586"/>
              <a:gd name="connsiteY2" fmla="*/ 0 h 1295490"/>
              <a:gd name="connsiteX3" fmla="*/ 1062611 w 2824586"/>
              <a:gd name="connsiteY3" fmla="*/ 466864 h 1295490"/>
              <a:gd name="connsiteX4" fmla="*/ 2824586 w 2824586"/>
              <a:gd name="connsiteY4" fmla="*/ 466864 h 1295490"/>
              <a:gd name="connsiteX5" fmla="*/ 2824586 w 2824586"/>
              <a:gd name="connsiteY5" fmla="*/ 604968 h 1295490"/>
              <a:gd name="connsiteX6" fmla="*/ 2824586 w 2824586"/>
              <a:gd name="connsiteY6" fmla="*/ 604968 h 1295490"/>
              <a:gd name="connsiteX7" fmla="*/ 2824586 w 2824586"/>
              <a:gd name="connsiteY7" fmla="*/ 812125 h 1295490"/>
              <a:gd name="connsiteX8" fmla="*/ 2824586 w 2824586"/>
              <a:gd name="connsiteY8" fmla="*/ 1295490 h 1295490"/>
              <a:gd name="connsiteX9" fmla="*/ 1176911 w 2824586"/>
              <a:gd name="connsiteY9" fmla="*/ 1295490 h 1295490"/>
              <a:gd name="connsiteX10" fmla="*/ 470764 w 2824586"/>
              <a:gd name="connsiteY10" fmla="*/ 1295490 h 1295490"/>
              <a:gd name="connsiteX11" fmla="*/ 470764 w 2824586"/>
              <a:gd name="connsiteY11" fmla="*/ 1295490 h 1295490"/>
              <a:gd name="connsiteX12" fmla="*/ 0 w 2824586"/>
              <a:gd name="connsiteY12" fmla="*/ 1295490 h 1295490"/>
              <a:gd name="connsiteX13" fmla="*/ 0 w 2824586"/>
              <a:gd name="connsiteY13" fmla="*/ 812125 h 1295490"/>
              <a:gd name="connsiteX14" fmla="*/ 0 w 2824586"/>
              <a:gd name="connsiteY14" fmla="*/ 604968 h 1295490"/>
              <a:gd name="connsiteX15" fmla="*/ 0 w 2824586"/>
              <a:gd name="connsiteY15" fmla="*/ 604968 h 1295490"/>
              <a:gd name="connsiteX16" fmla="*/ 0 w 2824586"/>
              <a:gd name="connsiteY16" fmla="*/ 466864 h 129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4586" h="1295490">
                <a:moveTo>
                  <a:pt x="0" y="466864"/>
                </a:moveTo>
                <a:lnTo>
                  <a:pt x="770801" y="466864"/>
                </a:lnTo>
                <a:lnTo>
                  <a:pt x="1356846" y="0"/>
                </a:lnTo>
                <a:lnTo>
                  <a:pt x="1062611" y="466864"/>
                </a:lnTo>
                <a:lnTo>
                  <a:pt x="2824586" y="466864"/>
                </a:lnTo>
                <a:lnTo>
                  <a:pt x="2824586" y="604968"/>
                </a:lnTo>
                <a:lnTo>
                  <a:pt x="2824586" y="604968"/>
                </a:lnTo>
                <a:lnTo>
                  <a:pt x="2824586" y="812125"/>
                </a:lnTo>
                <a:lnTo>
                  <a:pt x="2824586" y="1295490"/>
                </a:lnTo>
                <a:lnTo>
                  <a:pt x="1176911" y="1295490"/>
                </a:lnTo>
                <a:lnTo>
                  <a:pt x="470764" y="1295490"/>
                </a:lnTo>
                <a:lnTo>
                  <a:pt x="470764" y="1295490"/>
                </a:lnTo>
                <a:lnTo>
                  <a:pt x="0" y="1295490"/>
                </a:lnTo>
                <a:lnTo>
                  <a:pt x="0" y="812125"/>
                </a:lnTo>
                <a:lnTo>
                  <a:pt x="0" y="604968"/>
                </a:lnTo>
                <a:lnTo>
                  <a:pt x="0" y="604968"/>
                </a:lnTo>
                <a:lnTo>
                  <a:pt x="0" y="466864"/>
                </a:lnTo>
                <a:close/>
              </a:path>
            </a:pathLst>
          </a:custGeom>
          <a:solidFill>
            <a:schemeClr val="bg1"/>
          </a:solidFill>
          <a:ln w="508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a:extLst>
              <a:ext uri="{FF2B5EF4-FFF2-40B4-BE49-F238E27FC236}">
                <a16:creationId xmlns:a16="http://schemas.microsoft.com/office/drawing/2014/main" id="{342FA185-6A83-8E40-91E6-975480896A0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20261" y="5618438"/>
            <a:ext cx="2418165" cy="570787"/>
          </a:xfrm>
          <a:prstGeom prst="rect">
            <a:avLst/>
          </a:prstGeom>
        </p:spPr>
      </p:pic>
      <p:sp>
        <p:nvSpPr>
          <p:cNvPr id="21" name="矢印: 下 27">
            <a:extLst>
              <a:ext uri="{FF2B5EF4-FFF2-40B4-BE49-F238E27FC236}">
                <a16:creationId xmlns:a16="http://schemas.microsoft.com/office/drawing/2014/main" id="{C287DC76-5C1C-9C40-A65E-C4DD03128C1C}"/>
              </a:ext>
            </a:extLst>
          </p:cNvPr>
          <p:cNvSpPr/>
          <p:nvPr/>
        </p:nvSpPr>
        <p:spPr>
          <a:xfrm>
            <a:off x="2264673" y="3199706"/>
            <a:ext cx="948481" cy="581309"/>
          </a:xfrm>
          <a:prstGeom prst="downArrow">
            <a:avLst/>
          </a:prstGeom>
          <a:solidFill>
            <a:srgbClr val="0070C0"/>
          </a:solidFill>
          <a:ln>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矢印: 下 28">
            <a:extLst>
              <a:ext uri="{FF2B5EF4-FFF2-40B4-BE49-F238E27FC236}">
                <a16:creationId xmlns:a16="http://schemas.microsoft.com/office/drawing/2014/main" id="{A42BD422-D61C-5440-A7ED-CE18662E0AB7}"/>
              </a:ext>
            </a:extLst>
          </p:cNvPr>
          <p:cNvSpPr/>
          <p:nvPr/>
        </p:nvSpPr>
        <p:spPr>
          <a:xfrm rot="14666612">
            <a:off x="2836760" y="5234372"/>
            <a:ext cx="848621" cy="828871"/>
          </a:xfrm>
          <a:prstGeom prst="downArrow">
            <a:avLst/>
          </a:prstGeom>
          <a:solidFill>
            <a:srgbClr val="0070C0"/>
          </a:solidFill>
          <a:ln>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B6F7381B-721D-A04C-B020-6F864CEEDA92}"/>
              </a:ext>
            </a:extLst>
          </p:cNvPr>
          <p:cNvSpPr/>
          <p:nvPr/>
        </p:nvSpPr>
        <p:spPr>
          <a:xfrm>
            <a:off x="3419132" y="790602"/>
            <a:ext cx="5155264" cy="282770"/>
          </a:xfrm>
          <a:prstGeom prst="rect">
            <a:avLst/>
          </a:prstGeom>
        </p:spPr>
        <p:txBody>
          <a:bodyPr wrap="square">
            <a:spAutoFit/>
          </a:bodyPr>
          <a:lstStyle/>
          <a:p>
            <a:pPr>
              <a:lnSpc>
                <a:spcPct val="150000"/>
              </a:lnSpc>
            </a:pPr>
            <a:r>
              <a:rPr lang="ja-JP" altLang="en-US" sz="900" dirty="0">
                <a:solidFill>
                  <a:schemeClr val="bg1">
                    <a:lumMod val="50000"/>
                  </a:schemeClr>
                </a:solidFill>
                <a:latin typeface="メイリオ" panose="020B0604030504040204" pitchFamily="50" charset="-128"/>
                <a:ea typeface="メイリオ" panose="020B0604030504040204" pitchFamily="50" charset="-128"/>
              </a:rPr>
              <a:t>▼ 最新の公式教材一覧はこちら：</a:t>
            </a:r>
            <a:r>
              <a:rPr lang="en-US" altLang="ja-JP" sz="900" dirty="0">
                <a:solidFill>
                  <a:schemeClr val="bg1">
                    <a:lumMod val="50000"/>
                  </a:schemeClr>
                </a:solidFill>
                <a:latin typeface="メイリオ" panose="020B0604030504040204" pitchFamily="50" charset="-128"/>
                <a:ea typeface="メイリオ" panose="020B0604030504040204" pitchFamily="50" charset="-128"/>
                <a:hlinkClick r:id="rId8"/>
              </a:rPr>
              <a:t>https://entry.line.me/study/materials</a:t>
            </a:r>
            <a:endParaRPr lang="en-US" altLang="ja-JP" sz="900" dirty="0">
              <a:solidFill>
                <a:schemeClr val="bg1">
                  <a:lumMod val="50000"/>
                </a:schemeClr>
              </a:solidFill>
              <a:latin typeface="メイリオ" panose="020B0604030504040204" pitchFamily="50" charset="-128"/>
              <a:ea typeface="メイリオ" panose="020B0604030504040204" pitchFamily="50" charset="-128"/>
            </a:endParaRPr>
          </a:p>
        </p:txBody>
      </p:sp>
      <p:sp>
        <p:nvSpPr>
          <p:cNvPr id="25" name="吹き出し: 円形 35">
            <a:extLst>
              <a:ext uri="{FF2B5EF4-FFF2-40B4-BE49-F238E27FC236}">
                <a16:creationId xmlns:a16="http://schemas.microsoft.com/office/drawing/2014/main" id="{08244C1C-FC1D-BE46-BEB8-C1E890AC4EA5}"/>
              </a:ext>
            </a:extLst>
          </p:cNvPr>
          <p:cNvSpPr/>
          <p:nvPr/>
        </p:nvSpPr>
        <p:spPr>
          <a:xfrm>
            <a:off x="8757097" y="4038653"/>
            <a:ext cx="1641816" cy="1218562"/>
          </a:xfrm>
          <a:prstGeom prst="wedgeEllipseCallout">
            <a:avLst>
              <a:gd name="adj1" fmla="val 97481"/>
              <a:gd name="adj2" fmla="val 58593"/>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a:extLst>
              <a:ext uri="{FF2B5EF4-FFF2-40B4-BE49-F238E27FC236}">
                <a16:creationId xmlns:a16="http://schemas.microsoft.com/office/drawing/2014/main" id="{A11ADE3B-262A-D04D-B888-A82A428414A5}"/>
              </a:ext>
            </a:extLst>
          </p:cNvPr>
          <p:cNvGrpSpPr/>
          <p:nvPr/>
        </p:nvGrpSpPr>
        <p:grpSpPr>
          <a:xfrm>
            <a:off x="11150611" y="4512680"/>
            <a:ext cx="838380" cy="1610458"/>
            <a:chOff x="10907536" y="4512680"/>
            <a:chExt cx="838380" cy="1610458"/>
          </a:xfrm>
        </p:grpSpPr>
        <p:pic>
          <p:nvPicPr>
            <p:cNvPr id="24" name="図 23" descr="アイコン&#10;&#10;自動的に生成された説明">
              <a:extLst>
                <a:ext uri="{FF2B5EF4-FFF2-40B4-BE49-F238E27FC236}">
                  <a16:creationId xmlns:a16="http://schemas.microsoft.com/office/drawing/2014/main" id="{C4715258-F244-FC44-8EA2-EEEC33EC1C5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6200000">
              <a:off x="10907536" y="5284758"/>
              <a:ext cx="838380" cy="838380"/>
            </a:xfrm>
            <a:prstGeom prst="rect">
              <a:avLst/>
            </a:prstGeom>
          </p:spPr>
        </p:pic>
        <p:cxnSp>
          <p:nvCxnSpPr>
            <p:cNvPr id="26" name="直線コネクタ 25">
              <a:extLst>
                <a:ext uri="{FF2B5EF4-FFF2-40B4-BE49-F238E27FC236}">
                  <a16:creationId xmlns:a16="http://schemas.microsoft.com/office/drawing/2014/main" id="{E2E3FDDA-AE68-F64D-ABF6-0EB21D7E604B}"/>
                </a:ext>
              </a:extLst>
            </p:cNvPr>
            <p:cNvCxnSpPr/>
            <p:nvPr/>
          </p:nvCxnSpPr>
          <p:spPr>
            <a:xfrm flipV="1">
              <a:off x="11219647" y="4512680"/>
              <a:ext cx="0" cy="518767"/>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CC9DEF3C-3A78-1740-BD5F-6E51042FD959}"/>
                </a:ext>
              </a:extLst>
            </p:cNvPr>
            <p:cNvCxnSpPr/>
            <p:nvPr/>
          </p:nvCxnSpPr>
          <p:spPr>
            <a:xfrm flipV="1">
              <a:off x="11372047" y="4665080"/>
              <a:ext cx="0" cy="518767"/>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EB489B3D-AD3E-074F-99DA-BE154A0BCA27}"/>
                </a:ext>
              </a:extLst>
            </p:cNvPr>
            <p:cNvCxnSpPr/>
            <p:nvPr/>
          </p:nvCxnSpPr>
          <p:spPr>
            <a:xfrm flipV="1">
              <a:off x="11524447" y="4817480"/>
              <a:ext cx="0" cy="518767"/>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テキスト ボックス 28">
            <a:extLst>
              <a:ext uri="{FF2B5EF4-FFF2-40B4-BE49-F238E27FC236}">
                <a16:creationId xmlns:a16="http://schemas.microsoft.com/office/drawing/2014/main" id="{55F6E4A9-52CB-ED45-8353-A7EF2368D1E0}"/>
              </a:ext>
            </a:extLst>
          </p:cNvPr>
          <p:cNvSpPr txBox="1"/>
          <p:nvPr/>
        </p:nvSpPr>
        <p:spPr>
          <a:xfrm>
            <a:off x="8364370" y="4333350"/>
            <a:ext cx="2427269" cy="646331"/>
          </a:xfrm>
          <a:prstGeom prst="rect">
            <a:avLst/>
          </a:prstGeom>
          <a:noFill/>
        </p:spPr>
        <p:txBody>
          <a:bodyPr wrap="square">
            <a:spAutoFit/>
          </a:bodyPr>
          <a:lstStyle/>
          <a:p>
            <a:pPr algn="ctr"/>
            <a:r>
              <a:rPr lang="ja-JP" altLang="en-US" sz="1800" b="1" dirty="0">
                <a:latin typeface="メイリオ" panose="020B0604030504040204" pitchFamily="50" charset="-128"/>
                <a:ea typeface="メイリオ" panose="020B0604030504040204" pitchFamily="50" charset="-128"/>
              </a:rPr>
              <a:t>下に</a:t>
            </a:r>
            <a:endParaRPr lang="en-US" altLang="ja-JP" sz="1800" b="1" dirty="0">
              <a:latin typeface="メイリオ" panose="020B0604030504040204" pitchFamily="50" charset="-128"/>
              <a:ea typeface="メイリオ" panose="020B0604030504040204" pitchFamily="50" charset="-128"/>
            </a:endParaRPr>
          </a:p>
          <a:p>
            <a:pPr algn="ctr"/>
            <a:r>
              <a:rPr lang="ja-JP" altLang="en-US" sz="1800" b="1" dirty="0">
                <a:latin typeface="メイリオ" panose="020B0604030504040204" pitchFamily="50" charset="-128"/>
                <a:ea typeface="メイリオ" panose="020B0604030504040204" pitchFamily="50" charset="-128"/>
              </a:rPr>
              <a:t>スクロール</a:t>
            </a:r>
            <a:endParaRPr lang="ja-JP" altLang="en-US" dirty="0"/>
          </a:p>
        </p:txBody>
      </p:sp>
      <p:sp>
        <p:nvSpPr>
          <p:cNvPr id="30" name="正方形/長方形 29">
            <a:extLst>
              <a:ext uri="{FF2B5EF4-FFF2-40B4-BE49-F238E27FC236}">
                <a16:creationId xmlns:a16="http://schemas.microsoft.com/office/drawing/2014/main" id="{5FB11D93-C8FB-7149-A2C9-09EF421EBD44}"/>
              </a:ext>
            </a:extLst>
          </p:cNvPr>
          <p:cNvSpPr/>
          <p:nvPr/>
        </p:nvSpPr>
        <p:spPr>
          <a:xfrm>
            <a:off x="2039596" y="2489543"/>
            <a:ext cx="498524" cy="428430"/>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50381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0D7F70C-3D19-E34A-8855-AEEACC3D8162}"/>
              </a:ext>
            </a:extLst>
          </p:cNvPr>
          <p:cNvSpPr>
            <a:spLocks noGrp="1"/>
          </p:cNvSpPr>
          <p:nvPr>
            <p:ph type="sldNum" sz="quarter" idx="12"/>
          </p:nvPr>
        </p:nvSpPr>
        <p:spPr/>
        <p:txBody>
          <a:bodyPr/>
          <a:lstStyle/>
          <a:p>
            <a:fld id="{5ED0E408-EE97-9446-8986-7E86E73C221E}" type="slidenum">
              <a:rPr lang="en-US" altLang="ja-JP" smtClean="0"/>
              <a:t>4</a:t>
            </a:fld>
            <a:endParaRPr kumimoji="1" lang="ja-JP" altLang="en-US"/>
          </a:p>
        </p:txBody>
      </p:sp>
      <p:sp>
        <p:nvSpPr>
          <p:cNvPr id="6" name="タイトル 1">
            <a:extLst>
              <a:ext uri="{FF2B5EF4-FFF2-40B4-BE49-F238E27FC236}">
                <a16:creationId xmlns:a16="http://schemas.microsoft.com/office/drawing/2014/main" id="{CC0AD351-8E2D-6345-B38A-FD995B5DD21E}"/>
              </a:ext>
            </a:extLst>
          </p:cNvPr>
          <p:cNvSpPr txBox="1">
            <a:spLocks/>
          </p:cNvSpPr>
          <p:nvPr/>
        </p:nvSpPr>
        <p:spPr>
          <a:xfrm>
            <a:off x="171202" y="182825"/>
            <a:ext cx="9970325" cy="398571"/>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kumimoji="1" sz="2800" b="1" kern="1200">
                <a:solidFill>
                  <a:srgbClr val="06C755"/>
                </a:solidFill>
                <a:latin typeface="+mj-lt"/>
                <a:ea typeface="+mj-ea"/>
                <a:cs typeface="+mj-cs"/>
              </a:defRPr>
            </a:lvl1pPr>
          </a:lstStyle>
          <a:p>
            <a:r>
              <a:rPr lang="en-US" altLang="ja-JP" dirty="0">
                <a:solidFill>
                  <a:schemeClr val="bg1"/>
                </a:solidFill>
                <a:latin typeface="+mj-ea"/>
              </a:rPr>
              <a:t>〈 </a:t>
            </a:r>
            <a:r>
              <a:rPr lang="ja-JP" altLang="en-US">
                <a:solidFill>
                  <a:schemeClr val="bg1"/>
                </a:solidFill>
              </a:rPr>
              <a:t>本日の教材について</a:t>
            </a:r>
            <a:r>
              <a:rPr lang="en-US" altLang="ja-JP" dirty="0">
                <a:solidFill>
                  <a:schemeClr val="bg1"/>
                </a:solidFill>
                <a:latin typeface="+mj-ea"/>
              </a:rPr>
              <a:t> 〉 </a:t>
            </a:r>
            <a:r>
              <a:rPr lang="ja-JP" altLang="en-US">
                <a:solidFill>
                  <a:schemeClr val="bg1"/>
                </a:solidFill>
                <a:latin typeface="+mj-ea"/>
              </a:rPr>
              <a:t>つづき</a:t>
            </a:r>
          </a:p>
        </p:txBody>
      </p:sp>
      <p:pic>
        <p:nvPicPr>
          <p:cNvPr id="32" name="図 31">
            <a:extLst>
              <a:ext uri="{FF2B5EF4-FFF2-40B4-BE49-F238E27FC236}">
                <a16:creationId xmlns:a16="http://schemas.microsoft.com/office/drawing/2014/main" id="{9CB007D5-D764-864B-8EE6-A94764E75DFF}"/>
              </a:ext>
            </a:extLst>
          </p:cNvPr>
          <p:cNvPicPr>
            <a:picLocks noChangeAspect="1"/>
          </p:cNvPicPr>
          <p:nvPr/>
        </p:nvPicPr>
        <p:blipFill>
          <a:blip r:embed="rId2"/>
          <a:stretch>
            <a:fillRect/>
          </a:stretch>
        </p:blipFill>
        <p:spPr>
          <a:xfrm>
            <a:off x="760288" y="868445"/>
            <a:ext cx="3794388" cy="5648538"/>
          </a:xfrm>
          <a:prstGeom prst="rect">
            <a:avLst/>
          </a:prstGeom>
          <a:ln>
            <a:solidFill>
              <a:schemeClr val="bg1">
                <a:lumMod val="75000"/>
              </a:schemeClr>
            </a:solidFill>
          </a:ln>
          <a:effectLst>
            <a:outerShdw blurRad="50800" dist="50800" dir="5400000" algn="ctr" rotWithShape="0">
              <a:schemeClr val="tx1">
                <a:lumMod val="50000"/>
                <a:lumOff val="50000"/>
              </a:schemeClr>
            </a:outerShdw>
          </a:effectLst>
        </p:spPr>
      </p:pic>
      <p:sp>
        <p:nvSpPr>
          <p:cNvPr id="33" name="正方形/長方形 32">
            <a:extLst>
              <a:ext uri="{FF2B5EF4-FFF2-40B4-BE49-F238E27FC236}">
                <a16:creationId xmlns:a16="http://schemas.microsoft.com/office/drawing/2014/main" id="{F88F6309-D50F-F444-B4E7-F6C60B60E646}"/>
              </a:ext>
            </a:extLst>
          </p:cNvPr>
          <p:cNvSpPr/>
          <p:nvPr/>
        </p:nvSpPr>
        <p:spPr>
          <a:xfrm>
            <a:off x="1078787" y="5054886"/>
            <a:ext cx="2486345" cy="647272"/>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吹き出し: 四角形 12">
            <a:extLst>
              <a:ext uri="{FF2B5EF4-FFF2-40B4-BE49-F238E27FC236}">
                <a16:creationId xmlns:a16="http://schemas.microsoft.com/office/drawing/2014/main" id="{95067ED6-5F36-9D45-8463-32F2A94A6936}"/>
              </a:ext>
            </a:extLst>
          </p:cNvPr>
          <p:cNvSpPr/>
          <p:nvPr/>
        </p:nvSpPr>
        <p:spPr>
          <a:xfrm>
            <a:off x="3451073" y="1633589"/>
            <a:ext cx="6843634" cy="3385257"/>
          </a:xfrm>
          <a:custGeom>
            <a:avLst/>
            <a:gdLst>
              <a:gd name="connsiteX0" fmla="*/ 0 w 5907640"/>
              <a:gd name="connsiteY0" fmla="*/ 0 h 1489754"/>
              <a:gd name="connsiteX1" fmla="*/ 984607 w 5907640"/>
              <a:gd name="connsiteY1" fmla="*/ 0 h 1489754"/>
              <a:gd name="connsiteX2" fmla="*/ 984607 w 5907640"/>
              <a:gd name="connsiteY2" fmla="*/ 0 h 1489754"/>
              <a:gd name="connsiteX3" fmla="*/ 2461517 w 5907640"/>
              <a:gd name="connsiteY3" fmla="*/ 0 h 1489754"/>
              <a:gd name="connsiteX4" fmla="*/ 5907640 w 5907640"/>
              <a:gd name="connsiteY4" fmla="*/ 0 h 1489754"/>
              <a:gd name="connsiteX5" fmla="*/ 5907640 w 5907640"/>
              <a:gd name="connsiteY5" fmla="*/ 869023 h 1489754"/>
              <a:gd name="connsiteX6" fmla="*/ 5907640 w 5907640"/>
              <a:gd name="connsiteY6" fmla="*/ 869023 h 1489754"/>
              <a:gd name="connsiteX7" fmla="*/ 5907640 w 5907640"/>
              <a:gd name="connsiteY7" fmla="*/ 1241462 h 1489754"/>
              <a:gd name="connsiteX8" fmla="*/ 5907640 w 5907640"/>
              <a:gd name="connsiteY8" fmla="*/ 1489754 h 1489754"/>
              <a:gd name="connsiteX9" fmla="*/ 2461517 w 5907640"/>
              <a:gd name="connsiteY9" fmla="*/ 1489754 h 1489754"/>
              <a:gd name="connsiteX10" fmla="*/ -1293182 w 5907640"/>
              <a:gd name="connsiteY10" fmla="*/ 3385257 h 1489754"/>
              <a:gd name="connsiteX11" fmla="*/ 984607 w 5907640"/>
              <a:gd name="connsiteY11" fmla="*/ 1489754 h 1489754"/>
              <a:gd name="connsiteX12" fmla="*/ 0 w 5907640"/>
              <a:gd name="connsiteY12" fmla="*/ 1489754 h 1489754"/>
              <a:gd name="connsiteX13" fmla="*/ 0 w 5907640"/>
              <a:gd name="connsiteY13" fmla="*/ 1241462 h 1489754"/>
              <a:gd name="connsiteX14" fmla="*/ 0 w 5907640"/>
              <a:gd name="connsiteY14" fmla="*/ 869023 h 1489754"/>
              <a:gd name="connsiteX15" fmla="*/ 0 w 5907640"/>
              <a:gd name="connsiteY15" fmla="*/ 869023 h 1489754"/>
              <a:gd name="connsiteX16" fmla="*/ 0 w 5907640"/>
              <a:gd name="connsiteY16" fmla="*/ 0 h 1489754"/>
              <a:gd name="connsiteX0" fmla="*/ 1293182 w 7200822"/>
              <a:gd name="connsiteY0" fmla="*/ 0 h 3385257"/>
              <a:gd name="connsiteX1" fmla="*/ 2277789 w 7200822"/>
              <a:gd name="connsiteY1" fmla="*/ 0 h 3385257"/>
              <a:gd name="connsiteX2" fmla="*/ 2277789 w 7200822"/>
              <a:gd name="connsiteY2" fmla="*/ 0 h 3385257"/>
              <a:gd name="connsiteX3" fmla="*/ 3754699 w 7200822"/>
              <a:gd name="connsiteY3" fmla="*/ 0 h 3385257"/>
              <a:gd name="connsiteX4" fmla="*/ 7200822 w 7200822"/>
              <a:gd name="connsiteY4" fmla="*/ 0 h 3385257"/>
              <a:gd name="connsiteX5" fmla="*/ 7200822 w 7200822"/>
              <a:gd name="connsiteY5" fmla="*/ 869023 h 3385257"/>
              <a:gd name="connsiteX6" fmla="*/ 7200822 w 7200822"/>
              <a:gd name="connsiteY6" fmla="*/ 869023 h 3385257"/>
              <a:gd name="connsiteX7" fmla="*/ 7200822 w 7200822"/>
              <a:gd name="connsiteY7" fmla="*/ 1241462 h 3385257"/>
              <a:gd name="connsiteX8" fmla="*/ 7200822 w 7200822"/>
              <a:gd name="connsiteY8" fmla="*/ 1489754 h 3385257"/>
              <a:gd name="connsiteX9" fmla="*/ 3754699 w 7200822"/>
              <a:gd name="connsiteY9" fmla="*/ 1489754 h 3385257"/>
              <a:gd name="connsiteX10" fmla="*/ 0 w 7200822"/>
              <a:gd name="connsiteY10" fmla="*/ 3385257 h 3385257"/>
              <a:gd name="connsiteX11" fmla="*/ 2620689 w 7200822"/>
              <a:gd name="connsiteY11" fmla="*/ 1489754 h 3385257"/>
              <a:gd name="connsiteX12" fmla="*/ 1293182 w 7200822"/>
              <a:gd name="connsiteY12" fmla="*/ 1489754 h 3385257"/>
              <a:gd name="connsiteX13" fmla="*/ 1293182 w 7200822"/>
              <a:gd name="connsiteY13" fmla="*/ 1241462 h 3385257"/>
              <a:gd name="connsiteX14" fmla="*/ 1293182 w 7200822"/>
              <a:gd name="connsiteY14" fmla="*/ 869023 h 3385257"/>
              <a:gd name="connsiteX15" fmla="*/ 1293182 w 7200822"/>
              <a:gd name="connsiteY15" fmla="*/ 869023 h 3385257"/>
              <a:gd name="connsiteX16" fmla="*/ 1293182 w 7200822"/>
              <a:gd name="connsiteY16" fmla="*/ 0 h 3385257"/>
              <a:gd name="connsiteX0" fmla="*/ 1293182 w 7200822"/>
              <a:gd name="connsiteY0" fmla="*/ 0 h 3385257"/>
              <a:gd name="connsiteX1" fmla="*/ 2277789 w 7200822"/>
              <a:gd name="connsiteY1" fmla="*/ 0 h 3385257"/>
              <a:gd name="connsiteX2" fmla="*/ 2277789 w 7200822"/>
              <a:gd name="connsiteY2" fmla="*/ 0 h 3385257"/>
              <a:gd name="connsiteX3" fmla="*/ 3754699 w 7200822"/>
              <a:gd name="connsiteY3" fmla="*/ 0 h 3385257"/>
              <a:gd name="connsiteX4" fmla="*/ 7200822 w 7200822"/>
              <a:gd name="connsiteY4" fmla="*/ 0 h 3385257"/>
              <a:gd name="connsiteX5" fmla="*/ 7200822 w 7200822"/>
              <a:gd name="connsiteY5" fmla="*/ 869023 h 3385257"/>
              <a:gd name="connsiteX6" fmla="*/ 7200822 w 7200822"/>
              <a:gd name="connsiteY6" fmla="*/ 869023 h 3385257"/>
              <a:gd name="connsiteX7" fmla="*/ 7200822 w 7200822"/>
              <a:gd name="connsiteY7" fmla="*/ 1241462 h 3385257"/>
              <a:gd name="connsiteX8" fmla="*/ 7200822 w 7200822"/>
              <a:gd name="connsiteY8" fmla="*/ 1489754 h 3385257"/>
              <a:gd name="connsiteX9" fmla="*/ 3226061 w 7200822"/>
              <a:gd name="connsiteY9" fmla="*/ 1504042 h 3385257"/>
              <a:gd name="connsiteX10" fmla="*/ 0 w 7200822"/>
              <a:gd name="connsiteY10" fmla="*/ 3385257 h 3385257"/>
              <a:gd name="connsiteX11" fmla="*/ 2620689 w 7200822"/>
              <a:gd name="connsiteY11" fmla="*/ 1489754 h 3385257"/>
              <a:gd name="connsiteX12" fmla="*/ 1293182 w 7200822"/>
              <a:gd name="connsiteY12" fmla="*/ 1489754 h 3385257"/>
              <a:gd name="connsiteX13" fmla="*/ 1293182 w 7200822"/>
              <a:gd name="connsiteY13" fmla="*/ 1241462 h 3385257"/>
              <a:gd name="connsiteX14" fmla="*/ 1293182 w 7200822"/>
              <a:gd name="connsiteY14" fmla="*/ 869023 h 3385257"/>
              <a:gd name="connsiteX15" fmla="*/ 1293182 w 7200822"/>
              <a:gd name="connsiteY15" fmla="*/ 869023 h 3385257"/>
              <a:gd name="connsiteX16" fmla="*/ 1293182 w 7200822"/>
              <a:gd name="connsiteY16" fmla="*/ 0 h 3385257"/>
              <a:gd name="connsiteX0" fmla="*/ 935994 w 6843634"/>
              <a:gd name="connsiteY0" fmla="*/ 0 h 3385257"/>
              <a:gd name="connsiteX1" fmla="*/ 1920601 w 6843634"/>
              <a:gd name="connsiteY1" fmla="*/ 0 h 3385257"/>
              <a:gd name="connsiteX2" fmla="*/ 1920601 w 6843634"/>
              <a:gd name="connsiteY2" fmla="*/ 0 h 3385257"/>
              <a:gd name="connsiteX3" fmla="*/ 3397511 w 6843634"/>
              <a:gd name="connsiteY3" fmla="*/ 0 h 3385257"/>
              <a:gd name="connsiteX4" fmla="*/ 6843634 w 6843634"/>
              <a:gd name="connsiteY4" fmla="*/ 0 h 3385257"/>
              <a:gd name="connsiteX5" fmla="*/ 6843634 w 6843634"/>
              <a:gd name="connsiteY5" fmla="*/ 869023 h 3385257"/>
              <a:gd name="connsiteX6" fmla="*/ 6843634 w 6843634"/>
              <a:gd name="connsiteY6" fmla="*/ 869023 h 3385257"/>
              <a:gd name="connsiteX7" fmla="*/ 6843634 w 6843634"/>
              <a:gd name="connsiteY7" fmla="*/ 1241462 h 3385257"/>
              <a:gd name="connsiteX8" fmla="*/ 6843634 w 6843634"/>
              <a:gd name="connsiteY8" fmla="*/ 1489754 h 3385257"/>
              <a:gd name="connsiteX9" fmla="*/ 2868873 w 6843634"/>
              <a:gd name="connsiteY9" fmla="*/ 1504042 h 3385257"/>
              <a:gd name="connsiteX10" fmla="*/ 0 w 6843634"/>
              <a:gd name="connsiteY10" fmla="*/ 3385257 h 3385257"/>
              <a:gd name="connsiteX11" fmla="*/ 2263501 w 6843634"/>
              <a:gd name="connsiteY11" fmla="*/ 1489754 h 3385257"/>
              <a:gd name="connsiteX12" fmla="*/ 935994 w 6843634"/>
              <a:gd name="connsiteY12" fmla="*/ 1489754 h 3385257"/>
              <a:gd name="connsiteX13" fmla="*/ 935994 w 6843634"/>
              <a:gd name="connsiteY13" fmla="*/ 1241462 h 3385257"/>
              <a:gd name="connsiteX14" fmla="*/ 935994 w 6843634"/>
              <a:gd name="connsiteY14" fmla="*/ 869023 h 3385257"/>
              <a:gd name="connsiteX15" fmla="*/ 935994 w 6843634"/>
              <a:gd name="connsiteY15" fmla="*/ 869023 h 3385257"/>
              <a:gd name="connsiteX16" fmla="*/ 935994 w 6843634"/>
              <a:gd name="connsiteY16" fmla="*/ 0 h 338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3634" h="3385257">
                <a:moveTo>
                  <a:pt x="935994" y="0"/>
                </a:moveTo>
                <a:lnTo>
                  <a:pt x="1920601" y="0"/>
                </a:lnTo>
                <a:lnTo>
                  <a:pt x="1920601" y="0"/>
                </a:lnTo>
                <a:lnTo>
                  <a:pt x="3397511" y="0"/>
                </a:lnTo>
                <a:lnTo>
                  <a:pt x="6843634" y="0"/>
                </a:lnTo>
                <a:lnTo>
                  <a:pt x="6843634" y="869023"/>
                </a:lnTo>
                <a:lnTo>
                  <a:pt x="6843634" y="869023"/>
                </a:lnTo>
                <a:lnTo>
                  <a:pt x="6843634" y="1241462"/>
                </a:lnTo>
                <a:lnTo>
                  <a:pt x="6843634" y="1489754"/>
                </a:lnTo>
                <a:lnTo>
                  <a:pt x="2868873" y="1504042"/>
                </a:lnTo>
                <a:lnTo>
                  <a:pt x="0" y="3385257"/>
                </a:lnTo>
                <a:lnTo>
                  <a:pt x="2263501" y="1489754"/>
                </a:lnTo>
                <a:lnTo>
                  <a:pt x="935994" y="1489754"/>
                </a:lnTo>
                <a:lnTo>
                  <a:pt x="935994" y="1241462"/>
                </a:lnTo>
                <a:lnTo>
                  <a:pt x="935994" y="869023"/>
                </a:lnTo>
                <a:lnTo>
                  <a:pt x="935994" y="869023"/>
                </a:lnTo>
                <a:lnTo>
                  <a:pt x="935994" y="0"/>
                </a:lnTo>
                <a:close/>
              </a:path>
            </a:pathLst>
          </a:custGeom>
          <a:solidFill>
            <a:schemeClr val="bg1"/>
          </a:solidFill>
          <a:ln w="508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5" name="図 34">
            <a:extLst>
              <a:ext uri="{FF2B5EF4-FFF2-40B4-BE49-F238E27FC236}">
                <a16:creationId xmlns:a16="http://schemas.microsoft.com/office/drawing/2014/main" id="{764C4462-05C5-2F49-B7F6-F4C0168C481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54676" y="1752749"/>
            <a:ext cx="5513999" cy="1248309"/>
          </a:xfrm>
          <a:prstGeom prst="rect">
            <a:avLst/>
          </a:prstGeom>
        </p:spPr>
      </p:pic>
      <p:pic>
        <p:nvPicPr>
          <p:cNvPr id="36" name="Picture 2" descr="https://scdn.line-apps.com/stf/linecorp/ja/pr/kyozai_image_01.png">
            <a:extLst>
              <a:ext uri="{FF2B5EF4-FFF2-40B4-BE49-F238E27FC236}">
                <a16:creationId xmlns:a16="http://schemas.microsoft.com/office/drawing/2014/main" id="{EC1CCF58-15CE-E948-9C19-A416B08644B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104561" y="3547750"/>
            <a:ext cx="5606265" cy="2942191"/>
          </a:xfrm>
          <a:prstGeom prst="rect">
            <a:avLst/>
          </a:prstGeom>
          <a:noFill/>
          <a:extLst>
            <a:ext uri="{909E8E84-426E-40DD-AFC4-6F175D3DCCD1}">
              <a14:hiddenFill xmlns:a14="http://schemas.microsoft.com/office/drawing/2010/main">
                <a:solidFill>
                  <a:srgbClr val="FFFFFF"/>
                </a:solidFill>
              </a14:hiddenFill>
            </a:ext>
          </a:extLst>
        </p:spPr>
      </p:pic>
      <p:sp>
        <p:nvSpPr>
          <p:cNvPr id="37" name="矢印: 下 7">
            <a:extLst>
              <a:ext uri="{FF2B5EF4-FFF2-40B4-BE49-F238E27FC236}">
                <a16:creationId xmlns:a16="http://schemas.microsoft.com/office/drawing/2014/main" id="{6885916D-925C-4D4D-B34D-6D07B3765DD2}"/>
              </a:ext>
            </a:extLst>
          </p:cNvPr>
          <p:cNvSpPr/>
          <p:nvPr/>
        </p:nvSpPr>
        <p:spPr>
          <a:xfrm>
            <a:off x="8075487" y="2711229"/>
            <a:ext cx="832207" cy="697310"/>
          </a:xfrm>
          <a:prstGeom prst="downArrow">
            <a:avLst/>
          </a:prstGeom>
          <a:solidFill>
            <a:srgbClr val="0070C0"/>
          </a:solidFill>
          <a:ln>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78067130-798D-EC43-80DE-D3815BF7965D}"/>
              </a:ext>
            </a:extLst>
          </p:cNvPr>
          <p:cNvSpPr txBox="1"/>
          <p:nvPr/>
        </p:nvSpPr>
        <p:spPr>
          <a:xfrm>
            <a:off x="5026631" y="1217317"/>
            <a:ext cx="6097712" cy="461665"/>
          </a:xfrm>
          <a:prstGeom prst="rect">
            <a:avLst/>
          </a:prstGeom>
          <a:noFill/>
        </p:spPr>
        <p:txBody>
          <a:bodyPr wrap="square">
            <a:spAutoFit/>
          </a:bodyPr>
          <a:lstStyle/>
          <a:p>
            <a:r>
              <a:rPr lang="ja-JP" altLang="en-US" sz="1200" dirty="0">
                <a:latin typeface="メイリオ" panose="020B0604030504040204" pitchFamily="50" charset="-128"/>
                <a:ea typeface="メイリオ" panose="020B0604030504040204" pitchFamily="50" charset="-128"/>
                <a:hlinkClick r:id="rId5"/>
              </a:rPr>
              <a:t>https://entry.line.me/study/course?id=5db028979d2e7e0036d58c39</a:t>
            </a:r>
            <a:endParaRPr lang="en-US" altLang="ja-JP" sz="1200" dirty="0">
              <a:latin typeface="メイリオ" panose="020B0604030504040204" pitchFamily="50" charset="-128"/>
              <a:ea typeface="メイリオ" panose="020B0604030504040204" pitchFamily="50" charset="-128"/>
            </a:endParaRPr>
          </a:p>
          <a:p>
            <a:endParaRPr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9690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7134BC-3AAB-E941-8EA5-CBBD43238AB0}"/>
              </a:ext>
            </a:extLst>
          </p:cNvPr>
          <p:cNvSpPr>
            <a:spLocks noGrp="1"/>
          </p:cNvSpPr>
          <p:nvPr>
            <p:ph type="title"/>
          </p:nvPr>
        </p:nvSpPr>
        <p:spPr>
          <a:xfrm>
            <a:off x="838200" y="931684"/>
            <a:ext cx="10515600" cy="859072"/>
          </a:xfrm>
        </p:spPr>
        <p:txBody>
          <a:bodyPr tIns="72000" rIns="0"/>
          <a:lstStyle/>
          <a:p>
            <a:r>
              <a:rPr kumimoji="1" lang="ja-JP" altLang="en-US"/>
              <a:t>小学校のプログラミング授業でそのまま使える「</a:t>
            </a:r>
            <a:r>
              <a:rPr kumimoji="1" lang="en-US" altLang="ja-JP" dirty="0">
                <a:latin typeface="+mj-ea"/>
              </a:rPr>
              <a:t>LINE entry</a:t>
            </a:r>
            <a:r>
              <a:rPr kumimoji="1" lang="ja-JP" altLang="en-US"/>
              <a:t>」動画教材を無償で公開</a:t>
            </a:r>
          </a:p>
        </p:txBody>
      </p:sp>
      <p:sp>
        <p:nvSpPr>
          <p:cNvPr id="4" name="スライド番号プレースホルダー 3">
            <a:extLst>
              <a:ext uri="{FF2B5EF4-FFF2-40B4-BE49-F238E27FC236}">
                <a16:creationId xmlns:a16="http://schemas.microsoft.com/office/drawing/2014/main" id="{87EB4AA8-48C5-6642-9B16-234F027593ED}"/>
              </a:ext>
            </a:extLst>
          </p:cNvPr>
          <p:cNvSpPr>
            <a:spLocks noGrp="1"/>
          </p:cNvSpPr>
          <p:nvPr>
            <p:ph type="sldNum" sz="quarter" idx="12"/>
          </p:nvPr>
        </p:nvSpPr>
        <p:spPr/>
        <p:txBody>
          <a:bodyPr/>
          <a:lstStyle/>
          <a:p>
            <a:fld id="{5ED0E408-EE97-9446-8986-7E86E73C221E}" type="slidenum">
              <a:rPr lang="en-US" altLang="ja-JP" smtClean="0"/>
              <a:t>5</a:t>
            </a:fld>
            <a:endParaRPr kumimoji="1" lang="ja-JP" altLang="en-US"/>
          </a:p>
        </p:txBody>
      </p:sp>
      <p:sp>
        <p:nvSpPr>
          <p:cNvPr id="6" name="タイトル 1">
            <a:extLst>
              <a:ext uri="{FF2B5EF4-FFF2-40B4-BE49-F238E27FC236}">
                <a16:creationId xmlns:a16="http://schemas.microsoft.com/office/drawing/2014/main" id="{46B2D803-293D-4843-B997-03C10AB7A35E}"/>
              </a:ext>
            </a:extLst>
          </p:cNvPr>
          <p:cNvSpPr txBox="1">
            <a:spLocks/>
          </p:cNvSpPr>
          <p:nvPr/>
        </p:nvSpPr>
        <p:spPr>
          <a:xfrm>
            <a:off x="171202" y="159675"/>
            <a:ext cx="9970325" cy="398571"/>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kumimoji="1" sz="2800" b="1" kern="1200">
                <a:solidFill>
                  <a:srgbClr val="06C755"/>
                </a:solidFill>
                <a:latin typeface="+mj-lt"/>
                <a:ea typeface="+mj-ea"/>
                <a:cs typeface="+mj-cs"/>
              </a:defRPr>
            </a:lvl1pPr>
          </a:lstStyle>
          <a:p>
            <a:r>
              <a:rPr lang="ja-JP" altLang="en-US">
                <a:solidFill>
                  <a:schemeClr val="bg1"/>
                </a:solidFill>
              </a:rPr>
              <a:t>補足　授業サポート動画のご紹介</a:t>
            </a:r>
          </a:p>
        </p:txBody>
      </p:sp>
      <p:sp>
        <p:nvSpPr>
          <p:cNvPr id="11" name="正方形/長方形 10">
            <a:extLst>
              <a:ext uri="{FF2B5EF4-FFF2-40B4-BE49-F238E27FC236}">
                <a16:creationId xmlns:a16="http://schemas.microsoft.com/office/drawing/2014/main" id="{05E9D898-F137-5241-9D6B-F63DB684EDCA}"/>
              </a:ext>
            </a:extLst>
          </p:cNvPr>
          <p:cNvSpPr/>
          <p:nvPr/>
        </p:nvSpPr>
        <p:spPr>
          <a:xfrm>
            <a:off x="752681" y="1973792"/>
            <a:ext cx="10289321" cy="888705"/>
          </a:xfrm>
          <a:prstGeom prst="rect">
            <a:avLst/>
          </a:prstGeom>
        </p:spPr>
        <p:txBody>
          <a:bodyPr wrap="square">
            <a:spAutoFit/>
          </a:bodyPr>
          <a:lstStyle/>
          <a:p>
            <a:pPr algn="ctr">
              <a:lnSpc>
                <a:spcPct val="150000"/>
              </a:lnSpc>
            </a:pPr>
            <a:r>
              <a:rPr lang="ja-JP" altLang="en-US">
                <a:latin typeface="メイリオ" panose="020B0604030504040204" pitchFamily="50" charset="-128"/>
                <a:ea typeface="メイリオ" panose="020B0604030504040204" pitchFamily="50" charset="-128"/>
              </a:rPr>
              <a:t>実際の授業を想定して制作された動画が授業の進行をサポート</a:t>
            </a:r>
            <a:endParaRPr lang="en-US" altLang="ja-JP" dirty="0">
              <a:latin typeface="メイリオ" panose="020B0604030504040204" pitchFamily="50" charset="-128"/>
              <a:ea typeface="メイリオ" panose="020B0604030504040204" pitchFamily="50" charset="-128"/>
            </a:endParaRPr>
          </a:p>
          <a:p>
            <a:pPr algn="ctr">
              <a:lnSpc>
                <a:spcPct val="150000"/>
              </a:lnSpc>
            </a:pPr>
            <a:r>
              <a:rPr lang="ja-JP" altLang="en-US">
                <a:latin typeface="メイリオ" panose="020B0604030504040204" pitchFamily="50" charset="-128"/>
                <a:ea typeface="メイリオ" panose="020B0604030504040204" pitchFamily="50" charset="-128"/>
              </a:rPr>
              <a:t>プログラミング教育実施における教員の負担を軽減</a:t>
            </a:r>
            <a:endParaRPr lang="en-US" altLang="ja-JP" dirty="0">
              <a:latin typeface="メイリオ" panose="020B0604030504040204" pitchFamily="50" charset="-128"/>
              <a:ea typeface="メイリオ" panose="020B0604030504040204" pitchFamily="50" charset="-128"/>
            </a:endParaRPr>
          </a:p>
        </p:txBody>
      </p:sp>
      <p:pic>
        <p:nvPicPr>
          <p:cNvPr id="13" name="Picture 2">
            <a:extLst>
              <a:ext uri="{FF2B5EF4-FFF2-40B4-BE49-F238E27FC236}">
                <a16:creationId xmlns:a16="http://schemas.microsoft.com/office/drawing/2014/main" id="{1F886530-8650-284F-B0B1-259DCE3C80C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9209" y="3179053"/>
            <a:ext cx="5616791" cy="2808395"/>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3CE29547-A29F-E94D-A49D-7E940A69ADB9}"/>
              </a:ext>
            </a:extLst>
          </p:cNvPr>
          <p:cNvSpPr txBox="1"/>
          <p:nvPr/>
        </p:nvSpPr>
        <p:spPr>
          <a:xfrm>
            <a:off x="6259669" y="3336755"/>
            <a:ext cx="5453122" cy="2492990"/>
          </a:xfrm>
          <a:prstGeom prst="rect">
            <a:avLst/>
          </a:prstGeom>
          <a:noFill/>
        </p:spPr>
        <p:txBody>
          <a:bodyPr wrap="square">
            <a:spAutoFit/>
          </a:bodyPr>
          <a:lstStyle/>
          <a:p>
            <a:pPr algn="l" fontAlgn="base"/>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1200" b="1" i="0" u="none" strike="noStrike" dirty="0">
                <a:solidFill>
                  <a:srgbClr val="000000"/>
                </a:solidFill>
                <a:effectLst/>
                <a:latin typeface="メイリオ" panose="020B0604030504040204" pitchFamily="50" charset="-128"/>
                <a:ea typeface="メイリオ" panose="020B0604030504040204" pitchFamily="50" charset="-128"/>
              </a:rPr>
              <a:t>動画教材</a:t>
            </a: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rPr>
              <a:t>】</a:t>
            </a:r>
          </a:p>
          <a:p>
            <a:pPr algn="l" fontAlgn="base"/>
            <a:r>
              <a:rPr lang="ja-JP" altLang="en-US" sz="1200" b="1" i="0" u="none" strike="noStrike" dirty="0">
                <a:solidFill>
                  <a:srgbClr val="555555"/>
                </a:solidFill>
                <a:effectLst/>
                <a:latin typeface="メイリオ" panose="020B0604030504040204" pitchFamily="50" charset="-128"/>
                <a:ea typeface="メイリオ" panose="020B0604030504040204" pitchFamily="50" charset="-128"/>
              </a:rPr>
              <a:t>■小学</a:t>
            </a:r>
            <a:r>
              <a:rPr lang="en-US" altLang="ja-JP" sz="1200" b="1" i="0" u="none" strike="noStrike" dirty="0">
                <a:solidFill>
                  <a:srgbClr val="555555"/>
                </a:solidFill>
                <a:effectLst/>
                <a:latin typeface="メイリオ" panose="020B0604030504040204" pitchFamily="50" charset="-128"/>
                <a:ea typeface="メイリオ" panose="020B0604030504040204" pitchFamily="50" charset="-128"/>
              </a:rPr>
              <a:t>4</a:t>
            </a:r>
            <a:r>
              <a:rPr lang="ja-JP" altLang="en-US" sz="1200" b="1" i="0" u="none" strike="noStrike" dirty="0">
                <a:solidFill>
                  <a:srgbClr val="555555"/>
                </a:solidFill>
                <a:effectLst/>
                <a:latin typeface="メイリオ" panose="020B0604030504040204" pitchFamily="50" charset="-128"/>
                <a:ea typeface="メイリオ" panose="020B0604030504040204" pitchFamily="50" charset="-128"/>
              </a:rPr>
              <a:t>年生対象 算数「プログラミングで角をかこう！」</a:t>
            </a:r>
            <a:br>
              <a:rPr lang="ja-JP" altLang="en-US" sz="1200" b="0" i="0" u="none" strike="noStrike" dirty="0">
                <a:solidFill>
                  <a:srgbClr val="555555"/>
                </a:solidFill>
                <a:effectLst/>
                <a:latin typeface="メイリオ" panose="020B0604030504040204" pitchFamily="50" charset="-128"/>
                <a:ea typeface="メイリオ" panose="020B0604030504040204" pitchFamily="50" charset="-128"/>
              </a:rPr>
            </a:br>
            <a:r>
              <a:rPr lang="ja-JP" altLang="en-US" sz="1200" b="0" i="0" u="none" strike="noStrike" dirty="0">
                <a:solidFill>
                  <a:srgbClr val="555555"/>
                </a:solidFill>
                <a:effectLst/>
                <a:latin typeface="メイリオ" panose="020B0604030504040204" pitchFamily="50" charset="-128"/>
                <a:ea typeface="メイリオ" panose="020B0604030504040204" pitchFamily="50" charset="-128"/>
              </a:rPr>
              <a:t>   </a:t>
            </a:r>
            <a:r>
              <a:rPr lang="en-US" altLang="ja-JP" sz="1200" b="0" i="0" u="none" strike="noStrike" dirty="0">
                <a:solidFill>
                  <a:srgbClr val="07B53B"/>
                </a:solidFill>
                <a:effectLst/>
                <a:latin typeface="メイリオ" panose="020B0604030504040204" pitchFamily="50" charset="-128"/>
                <a:ea typeface="メイリオ" panose="020B0604030504040204" pitchFamily="50" charset="-128"/>
                <a:hlinkClick r:id="rId3"/>
              </a:rPr>
              <a:t>https://youtu.be/f5pcQTjYRc4</a:t>
            </a:r>
            <a:endParaRPr lang="ja-JP" altLang="en-US" sz="1200" b="0" i="0" u="none" strike="noStrike" dirty="0">
              <a:solidFill>
                <a:srgbClr val="555555"/>
              </a:solidFill>
              <a:effectLst/>
              <a:latin typeface="メイリオ" panose="020B0604030504040204" pitchFamily="50" charset="-128"/>
              <a:ea typeface="メイリオ" panose="020B0604030504040204" pitchFamily="50" charset="-128"/>
            </a:endParaRPr>
          </a:p>
          <a:p>
            <a:pPr algn="l" fontAlgn="base"/>
            <a:r>
              <a:rPr lang="ja-JP" altLang="en-US" sz="1200" b="0" i="0" u="none" strike="noStrike" dirty="0">
                <a:solidFill>
                  <a:srgbClr val="555555"/>
                </a:solidFill>
                <a:effectLst/>
                <a:latin typeface="メイリオ" panose="020B0604030504040204" pitchFamily="50" charset="-128"/>
                <a:ea typeface="メイリオ" panose="020B0604030504040204" pitchFamily="50" charset="-128"/>
              </a:rPr>
              <a:t> </a:t>
            </a:r>
          </a:p>
          <a:p>
            <a:pPr algn="l" fontAlgn="base"/>
            <a:r>
              <a:rPr lang="ja-JP" altLang="en-US" sz="1200" b="1" i="0" u="none" strike="noStrike" dirty="0">
                <a:solidFill>
                  <a:srgbClr val="555555"/>
                </a:solidFill>
                <a:effectLst/>
                <a:latin typeface="メイリオ" panose="020B0604030504040204" pitchFamily="50" charset="-128"/>
                <a:ea typeface="メイリオ" panose="020B0604030504040204" pitchFamily="50" charset="-128"/>
              </a:rPr>
              <a:t>■小学</a:t>
            </a:r>
            <a:r>
              <a:rPr lang="en-US" altLang="ja-JP" sz="1200" b="1" i="0" u="none" strike="noStrike" dirty="0">
                <a:solidFill>
                  <a:srgbClr val="555555"/>
                </a:solidFill>
                <a:effectLst/>
                <a:latin typeface="メイリオ" panose="020B0604030504040204" pitchFamily="50" charset="-128"/>
                <a:ea typeface="メイリオ" panose="020B0604030504040204" pitchFamily="50" charset="-128"/>
              </a:rPr>
              <a:t>5</a:t>
            </a:r>
            <a:r>
              <a:rPr lang="ja-JP" altLang="en-US" sz="1200" b="1" i="0" u="none" strike="noStrike" dirty="0">
                <a:solidFill>
                  <a:srgbClr val="555555"/>
                </a:solidFill>
                <a:effectLst/>
                <a:latin typeface="メイリオ" panose="020B0604030504040204" pitchFamily="50" charset="-128"/>
                <a:ea typeface="メイリオ" panose="020B0604030504040204" pitchFamily="50" charset="-128"/>
              </a:rPr>
              <a:t>年生対象 算数「プログラミングで正多角形をかこう！」</a:t>
            </a:r>
            <a:br>
              <a:rPr lang="ja-JP" altLang="en-US" sz="1200" b="0" i="0" u="none" strike="noStrike" dirty="0">
                <a:solidFill>
                  <a:srgbClr val="555555"/>
                </a:solidFill>
                <a:effectLst/>
                <a:latin typeface="メイリオ" panose="020B0604030504040204" pitchFamily="50" charset="-128"/>
                <a:ea typeface="メイリオ" panose="020B0604030504040204" pitchFamily="50" charset="-128"/>
              </a:rPr>
            </a:br>
            <a:r>
              <a:rPr lang="ja-JP" altLang="en-US" sz="1200" b="0" i="0" u="none" strike="noStrike" dirty="0">
                <a:solidFill>
                  <a:srgbClr val="555555"/>
                </a:solidFill>
                <a:effectLst/>
                <a:latin typeface="メイリオ" panose="020B0604030504040204" pitchFamily="50" charset="-128"/>
                <a:ea typeface="メイリオ" panose="020B0604030504040204" pitchFamily="50" charset="-128"/>
              </a:rPr>
              <a:t>   </a:t>
            </a:r>
            <a:r>
              <a:rPr lang="en-US" altLang="ja-JP" sz="1200" b="0" i="0" u="none" strike="noStrike" dirty="0">
                <a:solidFill>
                  <a:srgbClr val="07B53B"/>
                </a:solidFill>
                <a:effectLst/>
                <a:latin typeface="メイリオ" panose="020B0604030504040204" pitchFamily="50" charset="-128"/>
                <a:ea typeface="メイリオ" panose="020B0604030504040204" pitchFamily="50" charset="-128"/>
                <a:hlinkClick r:id="rId4"/>
              </a:rPr>
              <a:t>https://youtu.be/05_RtH5MRBk</a:t>
            </a:r>
            <a:endParaRPr lang="ja-JP" altLang="en-US" sz="1200" b="0" i="0" u="none" strike="noStrike" dirty="0">
              <a:solidFill>
                <a:srgbClr val="555555"/>
              </a:solidFill>
              <a:effectLst/>
              <a:latin typeface="メイリオ" panose="020B0604030504040204" pitchFamily="50" charset="-128"/>
              <a:ea typeface="メイリオ" panose="020B0604030504040204" pitchFamily="50" charset="-128"/>
            </a:endParaRPr>
          </a:p>
          <a:p>
            <a:pPr algn="l" fontAlgn="base"/>
            <a:r>
              <a:rPr lang="ja-JP" altLang="en-US" sz="1200" b="0" i="0" u="none" strike="noStrike" dirty="0">
                <a:solidFill>
                  <a:srgbClr val="555555"/>
                </a:solidFill>
                <a:effectLst/>
                <a:latin typeface="メイリオ" panose="020B0604030504040204" pitchFamily="50" charset="-128"/>
                <a:ea typeface="メイリオ" panose="020B0604030504040204" pitchFamily="50" charset="-128"/>
              </a:rPr>
              <a:t> </a:t>
            </a:r>
          </a:p>
          <a:p>
            <a:pPr algn="l" fontAlgn="base"/>
            <a:r>
              <a:rPr lang="ja-JP" altLang="en-US" sz="1200" b="1" i="0" u="none" strike="noStrike" dirty="0">
                <a:solidFill>
                  <a:srgbClr val="555555"/>
                </a:solidFill>
                <a:effectLst/>
                <a:latin typeface="メイリオ" panose="020B0604030504040204" pitchFamily="50" charset="-128"/>
                <a:ea typeface="メイリオ" panose="020B0604030504040204" pitchFamily="50" charset="-128"/>
              </a:rPr>
              <a:t>■小学</a:t>
            </a:r>
            <a:r>
              <a:rPr lang="en-US" altLang="ja-JP" sz="1200" b="1" i="0" u="none" strike="noStrike" dirty="0">
                <a:solidFill>
                  <a:srgbClr val="555555"/>
                </a:solidFill>
                <a:effectLst/>
                <a:latin typeface="メイリオ" panose="020B0604030504040204" pitchFamily="50" charset="-128"/>
                <a:ea typeface="メイリオ" panose="020B0604030504040204" pitchFamily="50" charset="-128"/>
              </a:rPr>
              <a:t>6</a:t>
            </a:r>
            <a:r>
              <a:rPr lang="ja-JP" altLang="en-US" sz="1200" b="1" i="0" u="none" strike="noStrike" dirty="0">
                <a:solidFill>
                  <a:srgbClr val="555555"/>
                </a:solidFill>
                <a:effectLst/>
                <a:latin typeface="メイリオ" panose="020B0604030504040204" pitchFamily="50" charset="-128"/>
                <a:ea typeface="メイリオ" panose="020B0604030504040204" pitchFamily="50" charset="-128"/>
              </a:rPr>
              <a:t>年生対象 算数「プログラミングで拡大図や縮図をかこう！」</a:t>
            </a:r>
            <a:br>
              <a:rPr lang="ja-JP" altLang="en-US" sz="1200" b="0" i="0" u="none" strike="noStrike" dirty="0">
                <a:solidFill>
                  <a:srgbClr val="555555"/>
                </a:solidFill>
                <a:effectLst/>
                <a:latin typeface="メイリオ" panose="020B0604030504040204" pitchFamily="50" charset="-128"/>
                <a:ea typeface="メイリオ" panose="020B0604030504040204" pitchFamily="50" charset="-128"/>
              </a:rPr>
            </a:br>
            <a:r>
              <a:rPr lang="ja-JP" altLang="en-US" sz="1200" b="0" i="0" u="none" strike="noStrike" dirty="0">
                <a:solidFill>
                  <a:srgbClr val="555555"/>
                </a:solidFill>
                <a:effectLst/>
                <a:latin typeface="メイリオ" panose="020B0604030504040204" pitchFamily="50" charset="-128"/>
                <a:ea typeface="メイリオ" panose="020B0604030504040204" pitchFamily="50" charset="-128"/>
              </a:rPr>
              <a:t>   </a:t>
            </a:r>
            <a:r>
              <a:rPr lang="en-US" altLang="ja-JP" sz="1200" b="0" i="0" u="none" strike="noStrike" dirty="0">
                <a:solidFill>
                  <a:srgbClr val="07B53B"/>
                </a:solidFill>
                <a:effectLst/>
                <a:latin typeface="メイリオ" panose="020B0604030504040204" pitchFamily="50" charset="-128"/>
                <a:ea typeface="メイリオ" panose="020B0604030504040204" pitchFamily="50" charset="-128"/>
                <a:hlinkClick r:id="rId5"/>
              </a:rPr>
              <a:t>https://youtu.be/vZVvpwpyAtQ</a:t>
            </a:r>
            <a:endParaRPr lang="ja-JP" altLang="en-US" sz="1200" b="0" i="0" u="none" strike="noStrike" dirty="0">
              <a:solidFill>
                <a:srgbClr val="555555"/>
              </a:solidFill>
              <a:effectLst/>
              <a:latin typeface="メイリオ" panose="020B0604030504040204" pitchFamily="50" charset="-128"/>
              <a:ea typeface="メイリオ" panose="020B0604030504040204" pitchFamily="50" charset="-128"/>
            </a:endParaRPr>
          </a:p>
          <a:p>
            <a:pPr algn="l" fontAlgn="base"/>
            <a:r>
              <a:rPr lang="ja-JP" altLang="en-US" sz="1200" b="0" i="0" u="none" strike="noStrike" dirty="0">
                <a:solidFill>
                  <a:srgbClr val="555555"/>
                </a:solidFill>
                <a:effectLst/>
                <a:latin typeface="メイリオ" panose="020B0604030504040204" pitchFamily="50" charset="-128"/>
                <a:ea typeface="メイリオ" panose="020B0604030504040204" pitchFamily="50" charset="-128"/>
              </a:rPr>
              <a:t> </a:t>
            </a:r>
          </a:p>
          <a:p>
            <a:pPr algn="l" fontAlgn="base"/>
            <a:r>
              <a:rPr lang="ja-JP" altLang="en-US" sz="1200" b="1" i="0" u="none" strike="noStrike" dirty="0">
                <a:solidFill>
                  <a:srgbClr val="555555"/>
                </a:solidFill>
                <a:effectLst/>
                <a:latin typeface="メイリオ" panose="020B0604030504040204" pitchFamily="50" charset="-128"/>
                <a:ea typeface="メイリオ" panose="020B0604030504040204" pitchFamily="50" charset="-128"/>
              </a:rPr>
              <a:t>＊動画教材のご使用にあたってはこちらの使用ガイダンスをご確認ください。</a:t>
            </a:r>
            <a:br>
              <a:rPr lang="ja-JP" altLang="en-US" sz="1200" b="0" i="0" u="none" strike="noStrike" dirty="0">
                <a:solidFill>
                  <a:srgbClr val="555555"/>
                </a:solidFill>
                <a:effectLst/>
                <a:latin typeface="メイリオ" panose="020B0604030504040204" pitchFamily="50" charset="-128"/>
                <a:ea typeface="メイリオ" panose="020B0604030504040204" pitchFamily="50" charset="-128"/>
              </a:rPr>
            </a:br>
            <a:r>
              <a:rPr lang="ja-JP" altLang="en-US" sz="1200" b="0" i="0" u="none" strike="noStrike" dirty="0">
                <a:solidFill>
                  <a:srgbClr val="555555"/>
                </a:solidFill>
                <a:effectLst/>
                <a:latin typeface="メイリオ" panose="020B0604030504040204" pitchFamily="50" charset="-128"/>
                <a:ea typeface="メイリオ" panose="020B0604030504040204" pitchFamily="50" charset="-128"/>
              </a:rPr>
              <a:t>   </a:t>
            </a:r>
            <a:r>
              <a:rPr lang="en-US" altLang="ja-JP" sz="1200" b="0" i="0" u="none" strike="noStrike" dirty="0">
                <a:solidFill>
                  <a:srgbClr val="07B53B"/>
                </a:solidFill>
                <a:effectLst/>
                <a:latin typeface="メイリオ" panose="020B0604030504040204" pitchFamily="50" charset="-128"/>
                <a:ea typeface="メイリオ" panose="020B0604030504040204" pitchFamily="50" charset="-128"/>
                <a:hlinkClick r:id="rId6"/>
              </a:rPr>
              <a:t>https://d.line-scdn.net/stf/linecorp/ja/csr/LINEentry_videomaterial_guidance.pdf</a:t>
            </a:r>
            <a:endParaRPr lang="ja-JP" altLang="en-US" sz="1200" b="0" i="0" u="none" strike="noStrike" dirty="0">
              <a:solidFill>
                <a:srgbClr val="555555"/>
              </a:solidFill>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92785455"/>
      </p:ext>
    </p:extLst>
  </p:cSld>
  <p:clrMapOvr>
    <a:masterClrMapping/>
  </p:clrMapOvr>
</p:sld>
</file>

<file path=ppt/theme/theme1.xml><?xml version="1.0" encoding="utf-8"?>
<a:theme xmlns:a="http://schemas.openxmlformats.org/drawingml/2006/main" name="Office テーマ">
  <a:themeElements>
    <a:clrScheme name="ユーザー定義 7">
      <a:dk1>
        <a:srgbClr val="393734"/>
      </a:dk1>
      <a:lt1>
        <a:srgbClr val="FFFFFF"/>
      </a:lt1>
      <a:dk2>
        <a:srgbClr val="363735"/>
      </a:dk2>
      <a:lt2>
        <a:srgbClr val="E7E6E6"/>
      </a:lt2>
      <a:accent1>
        <a:srgbClr val="2EB600"/>
      </a:accent1>
      <a:accent2>
        <a:srgbClr val="FE6751"/>
      </a:accent2>
      <a:accent3>
        <a:srgbClr val="A5A5A5"/>
      </a:accent3>
      <a:accent4>
        <a:srgbClr val="FAB900"/>
      </a:accent4>
      <a:accent5>
        <a:srgbClr val="FE6751"/>
      </a:accent5>
      <a:accent6>
        <a:srgbClr val="3BD8A3"/>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3" id="{D4BE31C9-B754-8E4F-813F-7AE3E89F7729}" vid="{A52D8F84-6381-8E4B-96E8-BF57A1EB18C3}"/>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テーマ</Template>
  <TotalTime>404</TotalTime>
  <Words>443</Words>
  <Application>Microsoft Macintosh PowerPoint</Application>
  <PresentationFormat>ワイド画面</PresentationFormat>
  <Paragraphs>37</Paragraphs>
  <Slides>5</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5</vt:i4>
      </vt:variant>
    </vt:vector>
  </HeadingPairs>
  <TitlesOfParts>
    <vt:vector size="13" baseType="lpstr">
      <vt:lpstr>Meiryo UI</vt:lpstr>
      <vt:lpstr>PingFang HK</vt:lpstr>
      <vt:lpstr>Meiryo</vt:lpstr>
      <vt:lpstr>Meiryo</vt:lpstr>
      <vt:lpstr>游ゴシック</vt:lpstr>
      <vt:lpstr>Arial</vt:lpstr>
      <vt:lpstr>Century Gothic</vt:lpstr>
      <vt:lpstr>Office テーマ</vt:lpstr>
      <vt:lpstr>PowerPoint プレゼンテーション</vt:lpstr>
      <vt:lpstr>文部科学省が定める学習指導要領に則った公式教材を無料で提供</vt:lpstr>
      <vt:lpstr>PowerPoint プレゼンテーション</vt:lpstr>
      <vt:lpstr>PowerPoint プレゼンテーション</vt:lpstr>
      <vt:lpstr>小学校のプログラミング授業でそのまま使える「LINE entry」動画教材を無償で公開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三枝由弥</dc:creator>
  <cp:lastModifiedBy>高野洋介</cp:lastModifiedBy>
  <cp:revision>12</cp:revision>
  <dcterms:created xsi:type="dcterms:W3CDTF">2021-03-03T04:36:12Z</dcterms:created>
  <dcterms:modified xsi:type="dcterms:W3CDTF">2021-12-01T11:43:10Z</dcterms:modified>
</cp:coreProperties>
</file>